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EB5B6E-1F93-4654-8FC1-E449E4CC6B04}"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D91F8F45-6E4C-448A-B6AA-8CB898B6ECC0}">
      <dgm:prSet/>
      <dgm:spPr/>
      <dgm:t>
        <a:bodyPr/>
        <a:lstStyle/>
        <a:p>
          <a:r>
            <a:rPr lang="en-US" b="1" dirty="0">
              <a:latin typeface="Arial" panose="020B0604020202020204" pitchFamily="34" charset="0"/>
              <a:cs typeface="Arial" panose="020B0604020202020204" pitchFamily="34" charset="0"/>
            </a:rPr>
            <a:t>Advantages</a:t>
          </a:r>
          <a:r>
            <a:rPr lang="en-US" dirty="0"/>
            <a:t>:</a:t>
          </a:r>
        </a:p>
      </dgm:t>
    </dgm:pt>
    <dgm:pt modelId="{F351F974-7B45-4A53-B1E7-D7DC7D766965}" type="parTrans" cxnId="{8E66A58C-6D69-4392-9AC2-ACE29465A8C9}">
      <dgm:prSet/>
      <dgm:spPr/>
      <dgm:t>
        <a:bodyPr/>
        <a:lstStyle/>
        <a:p>
          <a:endParaRPr lang="en-US"/>
        </a:p>
      </dgm:t>
    </dgm:pt>
    <dgm:pt modelId="{0386A08D-09D0-47D3-9B58-C4893B0E73C6}" type="sibTrans" cxnId="{8E66A58C-6D69-4392-9AC2-ACE29465A8C9}">
      <dgm:prSet/>
      <dgm:spPr/>
      <dgm:t>
        <a:bodyPr/>
        <a:lstStyle/>
        <a:p>
          <a:endParaRPr lang="en-US"/>
        </a:p>
      </dgm:t>
    </dgm:pt>
    <dgm:pt modelId="{7BC014A6-E061-48BD-8D26-4228D4E50B81}">
      <dgm:prSet/>
      <dgm:spPr/>
      <dgm:t>
        <a:bodyPr/>
        <a:lstStyle/>
        <a:p>
          <a:r>
            <a:rPr lang="en-US" dirty="0">
              <a:latin typeface="Arial" panose="020B0604020202020204" pitchFamily="34" charset="0"/>
              <a:cs typeface="Arial" panose="020B0604020202020204" pitchFamily="34" charset="0"/>
            </a:rPr>
            <a:t>Power Saver</a:t>
          </a:r>
        </a:p>
      </dgm:t>
    </dgm:pt>
    <dgm:pt modelId="{8D4AC620-3239-4C16-B69F-C4878073E82A}" type="parTrans" cxnId="{8F70D70A-465A-4627-B76E-5BE6A75086D0}">
      <dgm:prSet/>
      <dgm:spPr/>
      <dgm:t>
        <a:bodyPr/>
        <a:lstStyle/>
        <a:p>
          <a:endParaRPr lang="en-US"/>
        </a:p>
      </dgm:t>
    </dgm:pt>
    <dgm:pt modelId="{B5261FAB-8FF8-4311-AB8E-E4646F40B715}" type="sibTrans" cxnId="{8F70D70A-465A-4627-B76E-5BE6A75086D0}">
      <dgm:prSet/>
      <dgm:spPr/>
      <dgm:t>
        <a:bodyPr/>
        <a:lstStyle/>
        <a:p>
          <a:endParaRPr lang="en-US"/>
        </a:p>
      </dgm:t>
    </dgm:pt>
    <dgm:pt modelId="{F086146C-C789-4D77-A9CF-E2DCA7B6878E}">
      <dgm:prSet/>
      <dgm:spPr/>
      <dgm:t>
        <a:bodyPr/>
        <a:lstStyle/>
        <a:p>
          <a:r>
            <a:rPr lang="en-US" dirty="0">
              <a:latin typeface="Arial" panose="020B0604020202020204" pitchFamily="34" charset="0"/>
              <a:cs typeface="Arial" panose="020B0604020202020204" pitchFamily="34" charset="0"/>
            </a:rPr>
            <a:t>Save money by using less electricity and water</a:t>
          </a:r>
        </a:p>
      </dgm:t>
    </dgm:pt>
    <dgm:pt modelId="{BCCBCEFF-94E9-44C9-BB68-617BF850C319}" type="parTrans" cxnId="{810AB2AC-1307-4896-BB35-0E0CF25B3F3E}">
      <dgm:prSet/>
      <dgm:spPr/>
      <dgm:t>
        <a:bodyPr/>
        <a:lstStyle/>
        <a:p>
          <a:endParaRPr lang="en-US"/>
        </a:p>
      </dgm:t>
    </dgm:pt>
    <dgm:pt modelId="{929FC004-4C55-4B85-BEBC-D3715D6E9468}" type="sibTrans" cxnId="{810AB2AC-1307-4896-BB35-0E0CF25B3F3E}">
      <dgm:prSet/>
      <dgm:spPr/>
      <dgm:t>
        <a:bodyPr/>
        <a:lstStyle/>
        <a:p>
          <a:endParaRPr lang="en-US"/>
        </a:p>
      </dgm:t>
    </dgm:pt>
    <dgm:pt modelId="{CF622BDA-BADC-45DF-95A7-30FC3E9BF510}">
      <dgm:prSet/>
      <dgm:spPr/>
      <dgm:t>
        <a:bodyPr/>
        <a:lstStyle/>
        <a:p>
          <a:r>
            <a:rPr lang="en-US" dirty="0">
              <a:latin typeface="Arial" panose="020B0604020202020204" pitchFamily="34" charset="0"/>
              <a:cs typeface="Arial" panose="020B0604020202020204" pitchFamily="34" charset="0"/>
            </a:rPr>
            <a:t>Sends an alert </a:t>
          </a:r>
        </a:p>
      </dgm:t>
    </dgm:pt>
    <dgm:pt modelId="{227E9765-28BF-41F3-8F1C-5380558F9756}" type="parTrans" cxnId="{10BA81EB-87A4-4A0B-84AD-60D039AA6F2F}">
      <dgm:prSet/>
      <dgm:spPr/>
      <dgm:t>
        <a:bodyPr/>
        <a:lstStyle/>
        <a:p>
          <a:endParaRPr lang="en-US"/>
        </a:p>
      </dgm:t>
    </dgm:pt>
    <dgm:pt modelId="{77E21797-7E05-4019-A9F7-AE6B9B0A7BAB}" type="sibTrans" cxnId="{10BA81EB-87A4-4A0B-84AD-60D039AA6F2F}">
      <dgm:prSet/>
      <dgm:spPr/>
      <dgm:t>
        <a:bodyPr/>
        <a:lstStyle/>
        <a:p>
          <a:endParaRPr lang="en-US"/>
        </a:p>
      </dgm:t>
    </dgm:pt>
    <dgm:pt modelId="{A966C801-679B-49AC-BBD0-561F8BC5DD9C}">
      <dgm:prSet/>
      <dgm:spPr/>
      <dgm:t>
        <a:bodyPr/>
        <a:lstStyle/>
        <a:p>
          <a:r>
            <a:rPr lang="en-US" dirty="0">
              <a:latin typeface="Arial" panose="020B0604020202020204" pitchFamily="34" charset="0"/>
              <a:cs typeface="Arial" panose="020B0604020202020204" pitchFamily="34" charset="0"/>
            </a:rPr>
            <a:t>Automatically adjust water levels</a:t>
          </a:r>
        </a:p>
      </dgm:t>
    </dgm:pt>
    <dgm:pt modelId="{9D61E7A6-132F-4ACD-922E-CB8A2C776EBE}" type="parTrans" cxnId="{2D37AE60-CA23-4BC0-8F08-719E09E3E963}">
      <dgm:prSet/>
      <dgm:spPr/>
      <dgm:t>
        <a:bodyPr/>
        <a:lstStyle/>
        <a:p>
          <a:endParaRPr lang="en-US"/>
        </a:p>
      </dgm:t>
    </dgm:pt>
    <dgm:pt modelId="{19D3E47B-F007-49F7-9854-70F16C84E6EE}" type="sibTrans" cxnId="{2D37AE60-CA23-4BC0-8F08-719E09E3E963}">
      <dgm:prSet/>
      <dgm:spPr/>
      <dgm:t>
        <a:bodyPr/>
        <a:lstStyle/>
        <a:p>
          <a:endParaRPr lang="en-US"/>
        </a:p>
      </dgm:t>
    </dgm:pt>
    <dgm:pt modelId="{BF5F16BF-CA4C-48EE-896E-5F1B74F0E997}">
      <dgm:prSet/>
      <dgm:spPr/>
      <dgm:t>
        <a:bodyPr/>
        <a:lstStyle/>
        <a:p>
          <a:r>
            <a:rPr lang="en-US" b="1" dirty="0">
              <a:latin typeface="Arial" panose="020B0604020202020204" pitchFamily="34" charset="0"/>
              <a:cs typeface="Arial" panose="020B0604020202020204" pitchFamily="34" charset="0"/>
            </a:rPr>
            <a:t>Applications</a:t>
          </a:r>
          <a:r>
            <a:rPr lang="en-US" dirty="0"/>
            <a:t>:</a:t>
          </a:r>
        </a:p>
      </dgm:t>
    </dgm:pt>
    <dgm:pt modelId="{21805C51-C3B3-4302-9528-C1A27515B316}" type="parTrans" cxnId="{9E48F535-343E-4FD5-94FE-B502CFE08A0C}">
      <dgm:prSet/>
      <dgm:spPr/>
      <dgm:t>
        <a:bodyPr/>
        <a:lstStyle/>
        <a:p>
          <a:endParaRPr lang="en-US"/>
        </a:p>
      </dgm:t>
    </dgm:pt>
    <dgm:pt modelId="{DD0F8622-A46A-4FF0-9543-B3E2AB8041B3}" type="sibTrans" cxnId="{9E48F535-343E-4FD5-94FE-B502CFE08A0C}">
      <dgm:prSet/>
      <dgm:spPr/>
      <dgm:t>
        <a:bodyPr/>
        <a:lstStyle/>
        <a:p>
          <a:endParaRPr lang="en-US"/>
        </a:p>
      </dgm:t>
    </dgm:pt>
    <dgm:pt modelId="{E4C2297F-83BE-42E5-B768-D31D64712C2D}">
      <dgm:prSet/>
      <dgm:spPr/>
      <dgm:t>
        <a:bodyPr/>
        <a:lstStyle/>
        <a:p>
          <a:r>
            <a:rPr lang="en-US" dirty="0">
              <a:latin typeface="Arial" panose="020B0604020202020204" pitchFamily="34" charset="0"/>
              <a:cs typeface="Arial" panose="020B0604020202020204" pitchFamily="34" charset="0"/>
            </a:rPr>
            <a:t>Can be used in factories , complexes</a:t>
          </a:r>
          <a:r>
            <a:rPr lang="en-US" dirty="0"/>
            <a:t>.</a:t>
          </a:r>
        </a:p>
      </dgm:t>
    </dgm:pt>
    <dgm:pt modelId="{948B5CC8-FA4A-4193-92CB-5F54E99CFF23}" type="parTrans" cxnId="{88A199D7-91E8-41B2-B58A-460CF88D7D31}">
      <dgm:prSet/>
      <dgm:spPr/>
      <dgm:t>
        <a:bodyPr/>
        <a:lstStyle/>
        <a:p>
          <a:endParaRPr lang="en-US"/>
        </a:p>
      </dgm:t>
    </dgm:pt>
    <dgm:pt modelId="{C0C94E40-C391-4EA9-AA07-4253E8FD4E34}" type="sibTrans" cxnId="{88A199D7-91E8-41B2-B58A-460CF88D7D31}">
      <dgm:prSet/>
      <dgm:spPr/>
      <dgm:t>
        <a:bodyPr/>
        <a:lstStyle/>
        <a:p>
          <a:endParaRPr lang="en-US"/>
        </a:p>
      </dgm:t>
    </dgm:pt>
    <dgm:pt modelId="{15BCB825-9F00-41FD-BB3D-DD75A76F207E}">
      <dgm:prSet/>
      <dgm:spPr/>
      <dgm:t>
        <a:bodyPr/>
        <a:lstStyle/>
        <a:p>
          <a:r>
            <a:rPr lang="en-US" dirty="0">
              <a:latin typeface="Arial" panose="020B0604020202020204" pitchFamily="34" charset="0"/>
              <a:cs typeface="Arial" panose="020B0604020202020204" pitchFamily="34" charset="0"/>
            </a:rPr>
            <a:t>Fuel Tank level gauging</a:t>
          </a:r>
        </a:p>
      </dgm:t>
    </dgm:pt>
    <dgm:pt modelId="{8C66CF3B-B315-497C-86F0-582C77C133C4}" type="parTrans" cxnId="{D523C8E2-DB63-4EF8-B1E4-9DA487D711B8}">
      <dgm:prSet/>
      <dgm:spPr/>
      <dgm:t>
        <a:bodyPr/>
        <a:lstStyle/>
        <a:p>
          <a:endParaRPr lang="en-US"/>
        </a:p>
      </dgm:t>
    </dgm:pt>
    <dgm:pt modelId="{BF32D7B3-BB8E-42F8-A77C-8E96C59DE832}" type="sibTrans" cxnId="{D523C8E2-DB63-4EF8-B1E4-9DA487D711B8}">
      <dgm:prSet/>
      <dgm:spPr/>
      <dgm:t>
        <a:bodyPr/>
        <a:lstStyle/>
        <a:p>
          <a:endParaRPr lang="en-US"/>
        </a:p>
      </dgm:t>
    </dgm:pt>
    <dgm:pt modelId="{7789044A-0CC4-4810-887C-47846E7970A4}">
      <dgm:prSet/>
      <dgm:spPr/>
      <dgm:t>
        <a:bodyPr/>
        <a:lstStyle/>
        <a:p>
          <a:r>
            <a:rPr lang="en-US" dirty="0">
              <a:latin typeface="Arial" panose="020B0604020202020204" pitchFamily="34" charset="0"/>
              <a:cs typeface="Arial" panose="020B0604020202020204" pitchFamily="34" charset="0"/>
            </a:rPr>
            <a:t>Advanced Water pump systems</a:t>
          </a:r>
        </a:p>
      </dgm:t>
    </dgm:pt>
    <dgm:pt modelId="{D89E618C-E88F-42F4-B683-ADE970AC55DD}" type="parTrans" cxnId="{9C059894-E917-455D-9B65-C184B7257FC4}">
      <dgm:prSet/>
      <dgm:spPr/>
      <dgm:t>
        <a:bodyPr/>
        <a:lstStyle/>
        <a:p>
          <a:endParaRPr lang="en-US"/>
        </a:p>
      </dgm:t>
    </dgm:pt>
    <dgm:pt modelId="{47F73F07-AA5A-44F3-B5C8-CA6E73C30E17}" type="sibTrans" cxnId="{9C059894-E917-455D-9B65-C184B7257FC4}">
      <dgm:prSet/>
      <dgm:spPr/>
      <dgm:t>
        <a:bodyPr/>
        <a:lstStyle/>
        <a:p>
          <a:endParaRPr lang="en-US"/>
        </a:p>
      </dgm:t>
    </dgm:pt>
    <dgm:pt modelId="{DC0905A2-981B-4553-BCB4-D7F83AD1E2B4}">
      <dgm:prSet/>
      <dgm:spPr/>
      <dgm:t>
        <a:bodyPr/>
        <a:lstStyle/>
        <a:p>
          <a:r>
            <a:rPr lang="en-US" dirty="0">
              <a:latin typeface="Arial" panose="020B0604020202020204" pitchFamily="34" charset="0"/>
              <a:cs typeface="Arial" panose="020B0604020202020204" pitchFamily="34" charset="0"/>
            </a:rPr>
            <a:t>Advanced Irrigation Control</a:t>
          </a:r>
        </a:p>
      </dgm:t>
    </dgm:pt>
    <dgm:pt modelId="{F58866E0-CBAD-48E3-87E4-9E1BA5F8DA70}" type="parTrans" cxnId="{19D0CD82-AC77-4FF3-8228-9794A8185504}">
      <dgm:prSet/>
      <dgm:spPr/>
      <dgm:t>
        <a:bodyPr/>
        <a:lstStyle/>
        <a:p>
          <a:endParaRPr lang="en-US"/>
        </a:p>
      </dgm:t>
    </dgm:pt>
    <dgm:pt modelId="{EC6ECDB2-17AF-4D9F-9665-42512E34B898}" type="sibTrans" cxnId="{19D0CD82-AC77-4FF3-8228-9794A8185504}">
      <dgm:prSet/>
      <dgm:spPr/>
      <dgm:t>
        <a:bodyPr/>
        <a:lstStyle/>
        <a:p>
          <a:endParaRPr lang="en-US"/>
        </a:p>
      </dgm:t>
    </dgm:pt>
    <dgm:pt modelId="{96836FA6-697C-4349-A9B1-996E4E6C3A0B}" type="pres">
      <dgm:prSet presAssocID="{D4EB5B6E-1F93-4654-8FC1-E449E4CC6B04}" presName="vert0" presStyleCnt="0">
        <dgm:presLayoutVars>
          <dgm:dir/>
          <dgm:animOne val="branch"/>
          <dgm:animLvl val="lvl"/>
        </dgm:presLayoutVars>
      </dgm:prSet>
      <dgm:spPr/>
    </dgm:pt>
    <dgm:pt modelId="{FE08397F-A16B-45FA-8524-5041A0B43EF3}" type="pres">
      <dgm:prSet presAssocID="{D91F8F45-6E4C-448A-B6AA-8CB898B6ECC0}" presName="thickLine" presStyleLbl="alignNode1" presStyleIdx="0" presStyleCnt="10"/>
      <dgm:spPr/>
    </dgm:pt>
    <dgm:pt modelId="{E4517431-A85C-4B0A-981F-A25C0E111349}" type="pres">
      <dgm:prSet presAssocID="{D91F8F45-6E4C-448A-B6AA-8CB898B6ECC0}" presName="horz1" presStyleCnt="0"/>
      <dgm:spPr/>
    </dgm:pt>
    <dgm:pt modelId="{6A162CF4-561C-49D4-9412-ED6FA6085726}" type="pres">
      <dgm:prSet presAssocID="{D91F8F45-6E4C-448A-B6AA-8CB898B6ECC0}" presName="tx1" presStyleLbl="revTx" presStyleIdx="0" presStyleCnt="10"/>
      <dgm:spPr/>
    </dgm:pt>
    <dgm:pt modelId="{B15FC31F-1167-4C50-8BBA-E21397CEABB7}" type="pres">
      <dgm:prSet presAssocID="{D91F8F45-6E4C-448A-B6AA-8CB898B6ECC0}" presName="vert1" presStyleCnt="0"/>
      <dgm:spPr/>
    </dgm:pt>
    <dgm:pt modelId="{8677E900-6250-4A3D-A202-A12D417A0EE6}" type="pres">
      <dgm:prSet presAssocID="{7BC014A6-E061-48BD-8D26-4228D4E50B81}" presName="thickLine" presStyleLbl="alignNode1" presStyleIdx="1" presStyleCnt="10"/>
      <dgm:spPr/>
    </dgm:pt>
    <dgm:pt modelId="{B7ED3797-93FD-422D-B178-DB94C8A3081B}" type="pres">
      <dgm:prSet presAssocID="{7BC014A6-E061-48BD-8D26-4228D4E50B81}" presName="horz1" presStyleCnt="0"/>
      <dgm:spPr/>
    </dgm:pt>
    <dgm:pt modelId="{D63EEB9E-D549-4439-9262-648D33B9FDF4}" type="pres">
      <dgm:prSet presAssocID="{7BC014A6-E061-48BD-8D26-4228D4E50B81}" presName="tx1" presStyleLbl="revTx" presStyleIdx="1" presStyleCnt="10"/>
      <dgm:spPr/>
    </dgm:pt>
    <dgm:pt modelId="{03ED28BB-80E9-4E3C-A44A-52AF2C36C7D1}" type="pres">
      <dgm:prSet presAssocID="{7BC014A6-E061-48BD-8D26-4228D4E50B81}" presName="vert1" presStyleCnt="0"/>
      <dgm:spPr/>
    </dgm:pt>
    <dgm:pt modelId="{04390E54-9D24-46DB-B32E-F0275B5D47F1}" type="pres">
      <dgm:prSet presAssocID="{F086146C-C789-4D77-A9CF-E2DCA7B6878E}" presName="thickLine" presStyleLbl="alignNode1" presStyleIdx="2" presStyleCnt="10"/>
      <dgm:spPr/>
    </dgm:pt>
    <dgm:pt modelId="{AA163AA3-BEC7-4AE0-92C2-887FCED6FD23}" type="pres">
      <dgm:prSet presAssocID="{F086146C-C789-4D77-A9CF-E2DCA7B6878E}" presName="horz1" presStyleCnt="0"/>
      <dgm:spPr/>
    </dgm:pt>
    <dgm:pt modelId="{70ECB5A4-DCF1-42FA-ABD9-055E68674C68}" type="pres">
      <dgm:prSet presAssocID="{F086146C-C789-4D77-A9CF-E2DCA7B6878E}" presName="tx1" presStyleLbl="revTx" presStyleIdx="2" presStyleCnt="10"/>
      <dgm:spPr/>
    </dgm:pt>
    <dgm:pt modelId="{FEFB947B-A945-474A-A1AF-69FEC6E5A96D}" type="pres">
      <dgm:prSet presAssocID="{F086146C-C789-4D77-A9CF-E2DCA7B6878E}" presName="vert1" presStyleCnt="0"/>
      <dgm:spPr/>
    </dgm:pt>
    <dgm:pt modelId="{C2113525-11DC-4A4C-A870-4381861B7EB6}" type="pres">
      <dgm:prSet presAssocID="{CF622BDA-BADC-45DF-95A7-30FC3E9BF510}" presName="thickLine" presStyleLbl="alignNode1" presStyleIdx="3" presStyleCnt="10"/>
      <dgm:spPr/>
    </dgm:pt>
    <dgm:pt modelId="{4045AA55-DDD9-45B2-9322-5DF743AA6E71}" type="pres">
      <dgm:prSet presAssocID="{CF622BDA-BADC-45DF-95A7-30FC3E9BF510}" presName="horz1" presStyleCnt="0"/>
      <dgm:spPr/>
    </dgm:pt>
    <dgm:pt modelId="{BC562D9A-EA4D-40D6-AD70-F2ECA13FBB7A}" type="pres">
      <dgm:prSet presAssocID="{CF622BDA-BADC-45DF-95A7-30FC3E9BF510}" presName="tx1" presStyleLbl="revTx" presStyleIdx="3" presStyleCnt="10"/>
      <dgm:spPr/>
    </dgm:pt>
    <dgm:pt modelId="{033730D0-51C2-4CF9-8F91-F42B3AB38A89}" type="pres">
      <dgm:prSet presAssocID="{CF622BDA-BADC-45DF-95A7-30FC3E9BF510}" presName="vert1" presStyleCnt="0"/>
      <dgm:spPr/>
    </dgm:pt>
    <dgm:pt modelId="{E50B4C14-55F6-46BD-BDD3-2D098B58CFDC}" type="pres">
      <dgm:prSet presAssocID="{A966C801-679B-49AC-BBD0-561F8BC5DD9C}" presName="thickLine" presStyleLbl="alignNode1" presStyleIdx="4" presStyleCnt="10"/>
      <dgm:spPr/>
    </dgm:pt>
    <dgm:pt modelId="{D41FAEEF-2D04-4AB1-9745-359ABAC9246B}" type="pres">
      <dgm:prSet presAssocID="{A966C801-679B-49AC-BBD0-561F8BC5DD9C}" presName="horz1" presStyleCnt="0"/>
      <dgm:spPr/>
    </dgm:pt>
    <dgm:pt modelId="{366F6ED0-4D5A-4EC7-A1D1-3D0BC1102046}" type="pres">
      <dgm:prSet presAssocID="{A966C801-679B-49AC-BBD0-561F8BC5DD9C}" presName="tx1" presStyleLbl="revTx" presStyleIdx="4" presStyleCnt="10"/>
      <dgm:spPr/>
    </dgm:pt>
    <dgm:pt modelId="{5AD2A4D9-D0AD-4B53-AB68-4ED0FC41DAE2}" type="pres">
      <dgm:prSet presAssocID="{A966C801-679B-49AC-BBD0-561F8BC5DD9C}" presName="vert1" presStyleCnt="0"/>
      <dgm:spPr/>
    </dgm:pt>
    <dgm:pt modelId="{005B8B34-7020-46B4-8D5B-687E0F6167E3}" type="pres">
      <dgm:prSet presAssocID="{BF5F16BF-CA4C-48EE-896E-5F1B74F0E997}" presName="thickLine" presStyleLbl="alignNode1" presStyleIdx="5" presStyleCnt="10"/>
      <dgm:spPr/>
    </dgm:pt>
    <dgm:pt modelId="{CF410AF9-AE27-462C-84F5-4AF46EB7AB08}" type="pres">
      <dgm:prSet presAssocID="{BF5F16BF-CA4C-48EE-896E-5F1B74F0E997}" presName="horz1" presStyleCnt="0"/>
      <dgm:spPr/>
    </dgm:pt>
    <dgm:pt modelId="{D009670C-8362-4BB9-94B5-782907719D4D}" type="pres">
      <dgm:prSet presAssocID="{BF5F16BF-CA4C-48EE-896E-5F1B74F0E997}" presName="tx1" presStyleLbl="revTx" presStyleIdx="5" presStyleCnt="10"/>
      <dgm:spPr/>
    </dgm:pt>
    <dgm:pt modelId="{7297FA84-B59C-4562-8281-C49D891FB110}" type="pres">
      <dgm:prSet presAssocID="{BF5F16BF-CA4C-48EE-896E-5F1B74F0E997}" presName="vert1" presStyleCnt="0"/>
      <dgm:spPr/>
    </dgm:pt>
    <dgm:pt modelId="{F0CEBF58-A347-4182-B9F0-5073B553E5A6}" type="pres">
      <dgm:prSet presAssocID="{E4C2297F-83BE-42E5-B768-D31D64712C2D}" presName="thickLine" presStyleLbl="alignNode1" presStyleIdx="6" presStyleCnt="10"/>
      <dgm:spPr/>
    </dgm:pt>
    <dgm:pt modelId="{80A5915C-75F7-498E-8F45-C68A57674AE9}" type="pres">
      <dgm:prSet presAssocID="{E4C2297F-83BE-42E5-B768-D31D64712C2D}" presName="horz1" presStyleCnt="0"/>
      <dgm:spPr/>
    </dgm:pt>
    <dgm:pt modelId="{70952E57-7349-44C8-BFF0-193E8E26BEF1}" type="pres">
      <dgm:prSet presAssocID="{E4C2297F-83BE-42E5-B768-D31D64712C2D}" presName="tx1" presStyleLbl="revTx" presStyleIdx="6" presStyleCnt="10"/>
      <dgm:spPr/>
    </dgm:pt>
    <dgm:pt modelId="{F85801D5-B968-45E3-A171-28C877329A68}" type="pres">
      <dgm:prSet presAssocID="{E4C2297F-83BE-42E5-B768-D31D64712C2D}" presName="vert1" presStyleCnt="0"/>
      <dgm:spPr/>
    </dgm:pt>
    <dgm:pt modelId="{CBFCCC6E-B7E1-4D06-9891-7CAC8C54629A}" type="pres">
      <dgm:prSet presAssocID="{15BCB825-9F00-41FD-BB3D-DD75A76F207E}" presName="thickLine" presStyleLbl="alignNode1" presStyleIdx="7" presStyleCnt="10"/>
      <dgm:spPr/>
    </dgm:pt>
    <dgm:pt modelId="{6BC11BAA-F0BE-468B-8DE7-33EBFFDB7DBF}" type="pres">
      <dgm:prSet presAssocID="{15BCB825-9F00-41FD-BB3D-DD75A76F207E}" presName="horz1" presStyleCnt="0"/>
      <dgm:spPr/>
    </dgm:pt>
    <dgm:pt modelId="{0F17EEEE-9DA7-45C5-B724-139EEE988A5F}" type="pres">
      <dgm:prSet presAssocID="{15BCB825-9F00-41FD-BB3D-DD75A76F207E}" presName="tx1" presStyleLbl="revTx" presStyleIdx="7" presStyleCnt="10"/>
      <dgm:spPr/>
    </dgm:pt>
    <dgm:pt modelId="{69D800CE-1351-47F5-8A9B-E9A9AFCFD2E1}" type="pres">
      <dgm:prSet presAssocID="{15BCB825-9F00-41FD-BB3D-DD75A76F207E}" presName="vert1" presStyleCnt="0"/>
      <dgm:spPr/>
    </dgm:pt>
    <dgm:pt modelId="{89A7CA0C-8D51-4FBE-9CBA-94F4F6765061}" type="pres">
      <dgm:prSet presAssocID="{7789044A-0CC4-4810-887C-47846E7970A4}" presName="thickLine" presStyleLbl="alignNode1" presStyleIdx="8" presStyleCnt="10"/>
      <dgm:spPr/>
    </dgm:pt>
    <dgm:pt modelId="{C0DC06CF-6D71-4EB1-B97C-D2F6539B43CD}" type="pres">
      <dgm:prSet presAssocID="{7789044A-0CC4-4810-887C-47846E7970A4}" presName="horz1" presStyleCnt="0"/>
      <dgm:spPr/>
    </dgm:pt>
    <dgm:pt modelId="{6F1B1D09-3737-4F17-8319-5E95CC8AC0DE}" type="pres">
      <dgm:prSet presAssocID="{7789044A-0CC4-4810-887C-47846E7970A4}" presName="tx1" presStyleLbl="revTx" presStyleIdx="8" presStyleCnt="10"/>
      <dgm:spPr/>
    </dgm:pt>
    <dgm:pt modelId="{3F3B98FD-EF56-42C5-A0F3-C5E9CC774EB9}" type="pres">
      <dgm:prSet presAssocID="{7789044A-0CC4-4810-887C-47846E7970A4}" presName="vert1" presStyleCnt="0"/>
      <dgm:spPr/>
    </dgm:pt>
    <dgm:pt modelId="{C004A36C-5438-4B83-9891-A53D45C6D919}" type="pres">
      <dgm:prSet presAssocID="{DC0905A2-981B-4553-BCB4-D7F83AD1E2B4}" presName="thickLine" presStyleLbl="alignNode1" presStyleIdx="9" presStyleCnt="10"/>
      <dgm:spPr/>
    </dgm:pt>
    <dgm:pt modelId="{14F3ECA5-288A-42D5-83A4-CBBAFF77942F}" type="pres">
      <dgm:prSet presAssocID="{DC0905A2-981B-4553-BCB4-D7F83AD1E2B4}" presName="horz1" presStyleCnt="0"/>
      <dgm:spPr/>
    </dgm:pt>
    <dgm:pt modelId="{6EE374D7-CAD7-4526-9A32-2801F753372F}" type="pres">
      <dgm:prSet presAssocID="{DC0905A2-981B-4553-BCB4-D7F83AD1E2B4}" presName="tx1" presStyleLbl="revTx" presStyleIdx="9" presStyleCnt="10"/>
      <dgm:spPr/>
    </dgm:pt>
    <dgm:pt modelId="{590EBEC0-83E0-4455-BDEB-6D994A6B0983}" type="pres">
      <dgm:prSet presAssocID="{DC0905A2-981B-4553-BCB4-D7F83AD1E2B4}" presName="vert1" presStyleCnt="0"/>
      <dgm:spPr/>
    </dgm:pt>
  </dgm:ptLst>
  <dgm:cxnLst>
    <dgm:cxn modelId="{8F70D70A-465A-4627-B76E-5BE6A75086D0}" srcId="{D4EB5B6E-1F93-4654-8FC1-E449E4CC6B04}" destId="{7BC014A6-E061-48BD-8D26-4228D4E50B81}" srcOrd="1" destOrd="0" parTransId="{8D4AC620-3239-4C16-B69F-C4878073E82A}" sibTransId="{B5261FAB-8FF8-4311-AB8E-E4646F40B715}"/>
    <dgm:cxn modelId="{B902111D-FB19-4948-BFC3-4C7117784584}" type="presOf" srcId="{F086146C-C789-4D77-A9CF-E2DCA7B6878E}" destId="{70ECB5A4-DCF1-42FA-ABD9-055E68674C68}" srcOrd="0" destOrd="0" presId="urn:microsoft.com/office/officeart/2008/layout/LinedList"/>
    <dgm:cxn modelId="{78653B32-6EDD-436E-AB8D-49E660485E87}" type="presOf" srcId="{DC0905A2-981B-4553-BCB4-D7F83AD1E2B4}" destId="{6EE374D7-CAD7-4526-9A32-2801F753372F}" srcOrd="0" destOrd="0" presId="urn:microsoft.com/office/officeart/2008/layout/LinedList"/>
    <dgm:cxn modelId="{9E48F535-343E-4FD5-94FE-B502CFE08A0C}" srcId="{D4EB5B6E-1F93-4654-8FC1-E449E4CC6B04}" destId="{BF5F16BF-CA4C-48EE-896E-5F1B74F0E997}" srcOrd="5" destOrd="0" parTransId="{21805C51-C3B3-4302-9528-C1A27515B316}" sibTransId="{DD0F8622-A46A-4FF0-9543-B3E2AB8041B3}"/>
    <dgm:cxn modelId="{2D37AE60-CA23-4BC0-8F08-719E09E3E963}" srcId="{D4EB5B6E-1F93-4654-8FC1-E449E4CC6B04}" destId="{A966C801-679B-49AC-BBD0-561F8BC5DD9C}" srcOrd="4" destOrd="0" parTransId="{9D61E7A6-132F-4ACD-922E-CB8A2C776EBE}" sibTransId="{19D3E47B-F007-49F7-9854-70F16C84E6EE}"/>
    <dgm:cxn modelId="{257F6A44-4943-4474-9028-67FE72024772}" type="presOf" srcId="{7789044A-0CC4-4810-887C-47846E7970A4}" destId="{6F1B1D09-3737-4F17-8319-5E95CC8AC0DE}" srcOrd="0" destOrd="0" presId="urn:microsoft.com/office/officeart/2008/layout/LinedList"/>
    <dgm:cxn modelId="{607DFA59-A122-4EC9-8CFE-49103FA4C511}" type="presOf" srcId="{15BCB825-9F00-41FD-BB3D-DD75A76F207E}" destId="{0F17EEEE-9DA7-45C5-B724-139EEE988A5F}" srcOrd="0" destOrd="0" presId="urn:microsoft.com/office/officeart/2008/layout/LinedList"/>
    <dgm:cxn modelId="{19D0CD82-AC77-4FF3-8228-9794A8185504}" srcId="{D4EB5B6E-1F93-4654-8FC1-E449E4CC6B04}" destId="{DC0905A2-981B-4553-BCB4-D7F83AD1E2B4}" srcOrd="9" destOrd="0" parTransId="{F58866E0-CBAD-48E3-87E4-9E1BA5F8DA70}" sibTransId="{EC6ECDB2-17AF-4D9F-9665-42512E34B898}"/>
    <dgm:cxn modelId="{CC0E7D88-636D-487C-B16F-78B7EFAFD40A}" type="presOf" srcId="{BF5F16BF-CA4C-48EE-896E-5F1B74F0E997}" destId="{D009670C-8362-4BB9-94B5-782907719D4D}" srcOrd="0" destOrd="0" presId="urn:microsoft.com/office/officeart/2008/layout/LinedList"/>
    <dgm:cxn modelId="{8E66A58C-6D69-4392-9AC2-ACE29465A8C9}" srcId="{D4EB5B6E-1F93-4654-8FC1-E449E4CC6B04}" destId="{D91F8F45-6E4C-448A-B6AA-8CB898B6ECC0}" srcOrd="0" destOrd="0" parTransId="{F351F974-7B45-4A53-B1E7-D7DC7D766965}" sibTransId="{0386A08D-09D0-47D3-9B58-C4893B0E73C6}"/>
    <dgm:cxn modelId="{9C059894-E917-455D-9B65-C184B7257FC4}" srcId="{D4EB5B6E-1F93-4654-8FC1-E449E4CC6B04}" destId="{7789044A-0CC4-4810-887C-47846E7970A4}" srcOrd="8" destOrd="0" parTransId="{D89E618C-E88F-42F4-B683-ADE970AC55DD}" sibTransId="{47F73F07-AA5A-44F3-B5C8-CA6E73C30E17}"/>
    <dgm:cxn modelId="{6EFEDB9F-2391-40A5-8070-FCEF6014EDD7}" type="presOf" srcId="{7BC014A6-E061-48BD-8D26-4228D4E50B81}" destId="{D63EEB9E-D549-4439-9262-648D33B9FDF4}" srcOrd="0" destOrd="0" presId="urn:microsoft.com/office/officeart/2008/layout/LinedList"/>
    <dgm:cxn modelId="{01BB4FA1-0857-462A-B831-2E398DD9881F}" type="presOf" srcId="{CF622BDA-BADC-45DF-95A7-30FC3E9BF510}" destId="{BC562D9A-EA4D-40D6-AD70-F2ECA13FBB7A}" srcOrd="0" destOrd="0" presId="urn:microsoft.com/office/officeart/2008/layout/LinedList"/>
    <dgm:cxn modelId="{810AB2AC-1307-4896-BB35-0E0CF25B3F3E}" srcId="{D4EB5B6E-1F93-4654-8FC1-E449E4CC6B04}" destId="{F086146C-C789-4D77-A9CF-E2DCA7B6878E}" srcOrd="2" destOrd="0" parTransId="{BCCBCEFF-94E9-44C9-BB68-617BF850C319}" sibTransId="{929FC004-4C55-4B85-BEBC-D3715D6E9468}"/>
    <dgm:cxn modelId="{670BC8BA-1F7B-452F-9E50-E76F3DF80BD8}" type="presOf" srcId="{D4EB5B6E-1F93-4654-8FC1-E449E4CC6B04}" destId="{96836FA6-697C-4349-A9B1-996E4E6C3A0B}" srcOrd="0" destOrd="0" presId="urn:microsoft.com/office/officeart/2008/layout/LinedList"/>
    <dgm:cxn modelId="{88A199D7-91E8-41B2-B58A-460CF88D7D31}" srcId="{D4EB5B6E-1F93-4654-8FC1-E449E4CC6B04}" destId="{E4C2297F-83BE-42E5-B768-D31D64712C2D}" srcOrd="6" destOrd="0" parTransId="{948B5CC8-FA4A-4193-92CB-5F54E99CFF23}" sibTransId="{C0C94E40-C391-4EA9-AA07-4253E8FD4E34}"/>
    <dgm:cxn modelId="{45F5DADD-B8C7-4211-9AFE-20E6080A2943}" type="presOf" srcId="{D91F8F45-6E4C-448A-B6AA-8CB898B6ECC0}" destId="{6A162CF4-561C-49D4-9412-ED6FA6085726}" srcOrd="0" destOrd="0" presId="urn:microsoft.com/office/officeart/2008/layout/LinedList"/>
    <dgm:cxn modelId="{D523C8E2-DB63-4EF8-B1E4-9DA487D711B8}" srcId="{D4EB5B6E-1F93-4654-8FC1-E449E4CC6B04}" destId="{15BCB825-9F00-41FD-BB3D-DD75A76F207E}" srcOrd="7" destOrd="0" parTransId="{8C66CF3B-B315-497C-86F0-582C77C133C4}" sibTransId="{BF32D7B3-BB8E-42F8-A77C-8E96C59DE832}"/>
    <dgm:cxn modelId="{0B760FE4-A7EC-4694-B7AB-A4E2CC487877}" type="presOf" srcId="{A966C801-679B-49AC-BBD0-561F8BC5DD9C}" destId="{366F6ED0-4D5A-4EC7-A1D1-3D0BC1102046}" srcOrd="0" destOrd="0" presId="urn:microsoft.com/office/officeart/2008/layout/LinedList"/>
    <dgm:cxn modelId="{4A4247E7-D948-49B1-978C-E92B3EF6105D}" type="presOf" srcId="{E4C2297F-83BE-42E5-B768-D31D64712C2D}" destId="{70952E57-7349-44C8-BFF0-193E8E26BEF1}" srcOrd="0" destOrd="0" presId="urn:microsoft.com/office/officeart/2008/layout/LinedList"/>
    <dgm:cxn modelId="{10BA81EB-87A4-4A0B-84AD-60D039AA6F2F}" srcId="{D4EB5B6E-1F93-4654-8FC1-E449E4CC6B04}" destId="{CF622BDA-BADC-45DF-95A7-30FC3E9BF510}" srcOrd="3" destOrd="0" parTransId="{227E9765-28BF-41F3-8F1C-5380558F9756}" sibTransId="{77E21797-7E05-4019-A9F7-AE6B9B0A7BAB}"/>
    <dgm:cxn modelId="{97CF74FC-2961-4170-8BC6-3BC45E723341}" type="presParOf" srcId="{96836FA6-697C-4349-A9B1-996E4E6C3A0B}" destId="{FE08397F-A16B-45FA-8524-5041A0B43EF3}" srcOrd="0" destOrd="0" presId="urn:microsoft.com/office/officeart/2008/layout/LinedList"/>
    <dgm:cxn modelId="{1CF87ABC-116A-4C8E-8816-C014891F4ADC}" type="presParOf" srcId="{96836FA6-697C-4349-A9B1-996E4E6C3A0B}" destId="{E4517431-A85C-4B0A-981F-A25C0E111349}" srcOrd="1" destOrd="0" presId="urn:microsoft.com/office/officeart/2008/layout/LinedList"/>
    <dgm:cxn modelId="{48C1754F-D38D-4AE5-AC04-8359BC65F373}" type="presParOf" srcId="{E4517431-A85C-4B0A-981F-A25C0E111349}" destId="{6A162CF4-561C-49D4-9412-ED6FA6085726}" srcOrd="0" destOrd="0" presId="urn:microsoft.com/office/officeart/2008/layout/LinedList"/>
    <dgm:cxn modelId="{1AE9783F-FAAC-4227-AFE0-281798115002}" type="presParOf" srcId="{E4517431-A85C-4B0A-981F-A25C0E111349}" destId="{B15FC31F-1167-4C50-8BBA-E21397CEABB7}" srcOrd="1" destOrd="0" presId="urn:microsoft.com/office/officeart/2008/layout/LinedList"/>
    <dgm:cxn modelId="{85DC58CA-D36D-42A9-AABE-A2F299F5C822}" type="presParOf" srcId="{96836FA6-697C-4349-A9B1-996E4E6C3A0B}" destId="{8677E900-6250-4A3D-A202-A12D417A0EE6}" srcOrd="2" destOrd="0" presId="urn:microsoft.com/office/officeart/2008/layout/LinedList"/>
    <dgm:cxn modelId="{00911451-DB6D-450A-B377-F7A646EC7268}" type="presParOf" srcId="{96836FA6-697C-4349-A9B1-996E4E6C3A0B}" destId="{B7ED3797-93FD-422D-B178-DB94C8A3081B}" srcOrd="3" destOrd="0" presId="urn:microsoft.com/office/officeart/2008/layout/LinedList"/>
    <dgm:cxn modelId="{2E7F04BD-EE57-4881-BC62-3F9047AD6CF1}" type="presParOf" srcId="{B7ED3797-93FD-422D-B178-DB94C8A3081B}" destId="{D63EEB9E-D549-4439-9262-648D33B9FDF4}" srcOrd="0" destOrd="0" presId="urn:microsoft.com/office/officeart/2008/layout/LinedList"/>
    <dgm:cxn modelId="{43A8FD54-656F-492D-9FD8-DE8D80EB94BC}" type="presParOf" srcId="{B7ED3797-93FD-422D-B178-DB94C8A3081B}" destId="{03ED28BB-80E9-4E3C-A44A-52AF2C36C7D1}" srcOrd="1" destOrd="0" presId="urn:microsoft.com/office/officeart/2008/layout/LinedList"/>
    <dgm:cxn modelId="{CF45372D-0CDC-4AE0-AC76-C1988943B6D2}" type="presParOf" srcId="{96836FA6-697C-4349-A9B1-996E4E6C3A0B}" destId="{04390E54-9D24-46DB-B32E-F0275B5D47F1}" srcOrd="4" destOrd="0" presId="urn:microsoft.com/office/officeart/2008/layout/LinedList"/>
    <dgm:cxn modelId="{CE65ED64-8FE1-4EF4-90B0-BBE9F437A3A7}" type="presParOf" srcId="{96836FA6-697C-4349-A9B1-996E4E6C3A0B}" destId="{AA163AA3-BEC7-4AE0-92C2-887FCED6FD23}" srcOrd="5" destOrd="0" presId="urn:microsoft.com/office/officeart/2008/layout/LinedList"/>
    <dgm:cxn modelId="{736A71BD-3311-4C7E-92C7-C396B134247A}" type="presParOf" srcId="{AA163AA3-BEC7-4AE0-92C2-887FCED6FD23}" destId="{70ECB5A4-DCF1-42FA-ABD9-055E68674C68}" srcOrd="0" destOrd="0" presId="urn:microsoft.com/office/officeart/2008/layout/LinedList"/>
    <dgm:cxn modelId="{5DA00EDC-F68B-400D-9CDB-E452262B3A19}" type="presParOf" srcId="{AA163AA3-BEC7-4AE0-92C2-887FCED6FD23}" destId="{FEFB947B-A945-474A-A1AF-69FEC6E5A96D}" srcOrd="1" destOrd="0" presId="urn:microsoft.com/office/officeart/2008/layout/LinedList"/>
    <dgm:cxn modelId="{3CBA1F00-5615-49D3-A9C8-CA553A81EF46}" type="presParOf" srcId="{96836FA6-697C-4349-A9B1-996E4E6C3A0B}" destId="{C2113525-11DC-4A4C-A870-4381861B7EB6}" srcOrd="6" destOrd="0" presId="urn:microsoft.com/office/officeart/2008/layout/LinedList"/>
    <dgm:cxn modelId="{BDB78C15-6689-4F2D-85C9-F06CA731DE03}" type="presParOf" srcId="{96836FA6-697C-4349-A9B1-996E4E6C3A0B}" destId="{4045AA55-DDD9-45B2-9322-5DF743AA6E71}" srcOrd="7" destOrd="0" presId="urn:microsoft.com/office/officeart/2008/layout/LinedList"/>
    <dgm:cxn modelId="{1A410A0A-865A-4ECD-B84E-1757E2588A7B}" type="presParOf" srcId="{4045AA55-DDD9-45B2-9322-5DF743AA6E71}" destId="{BC562D9A-EA4D-40D6-AD70-F2ECA13FBB7A}" srcOrd="0" destOrd="0" presId="urn:microsoft.com/office/officeart/2008/layout/LinedList"/>
    <dgm:cxn modelId="{4B64E5AE-0228-482B-8E4C-587E6B3C87F3}" type="presParOf" srcId="{4045AA55-DDD9-45B2-9322-5DF743AA6E71}" destId="{033730D0-51C2-4CF9-8F91-F42B3AB38A89}" srcOrd="1" destOrd="0" presId="urn:microsoft.com/office/officeart/2008/layout/LinedList"/>
    <dgm:cxn modelId="{86489D3E-6BBB-43DC-BC14-C7B783BCEAAD}" type="presParOf" srcId="{96836FA6-697C-4349-A9B1-996E4E6C3A0B}" destId="{E50B4C14-55F6-46BD-BDD3-2D098B58CFDC}" srcOrd="8" destOrd="0" presId="urn:microsoft.com/office/officeart/2008/layout/LinedList"/>
    <dgm:cxn modelId="{F7664D8E-A5AF-45B5-B2BD-FAC153E5789D}" type="presParOf" srcId="{96836FA6-697C-4349-A9B1-996E4E6C3A0B}" destId="{D41FAEEF-2D04-4AB1-9745-359ABAC9246B}" srcOrd="9" destOrd="0" presId="urn:microsoft.com/office/officeart/2008/layout/LinedList"/>
    <dgm:cxn modelId="{D3CDA64B-0738-4872-9F46-21D4D705EAA9}" type="presParOf" srcId="{D41FAEEF-2D04-4AB1-9745-359ABAC9246B}" destId="{366F6ED0-4D5A-4EC7-A1D1-3D0BC1102046}" srcOrd="0" destOrd="0" presId="urn:microsoft.com/office/officeart/2008/layout/LinedList"/>
    <dgm:cxn modelId="{B813A50C-435A-4D3D-A903-59129BCBBEC3}" type="presParOf" srcId="{D41FAEEF-2D04-4AB1-9745-359ABAC9246B}" destId="{5AD2A4D9-D0AD-4B53-AB68-4ED0FC41DAE2}" srcOrd="1" destOrd="0" presId="urn:microsoft.com/office/officeart/2008/layout/LinedList"/>
    <dgm:cxn modelId="{5D0E90B2-37B0-4BBA-B991-0C4F84E67FDF}" type="presParOf" srcId="{96836FA6-697C-4349-A9B1-996E4E6C3A0B}" destId="{005B8B34-7020-46B4-8D5B-687E0F6167E3}" srcOrd="10" destOrd="0" presId="urn:microsoft.com/office/officeart/2008/layout/LinedList"/>
    <dgm:cxn modelId="{435E97A5-D469-45A7-BB0E-E4F0BD57FBA4}" type="presParOf" srcId="{96836FA6-697C-4349-A9B1-996E4E6C3A0B}" destId="{CF410AF9-AE27-462C-84F5-4AF46EB7AB08}" srcOrd="11" destOrd="0" presId="urn:microsoft.com/office/officeart/2008/layout/LinedList"/>
    <dgm:cxn modelId="{3E614EFA-8CD3-4201-81F0-85946E8BD0BD}" type="presParOf" srcId="{CF410AF9-AE27-462C-84F5-4AF46EB7AB08}" destId="{D009670C-8362-4BB9-94B5-782907719D4D}" srcOrd="0" destOrd="0" presId="urn:microsoft.com/office/officeart/2008/layout/LinedList"/>
    <dgm:cxn modelId="{33705C4D-E2B9-42E5-BAF5-87ED280A1C97}" type="presParOf" srcId="{CF410AF9-AE27-462C-84F5-4AF46EB7AB08}" destId="{7297FA84-B59C-4562-8281-C49D891FB110}" srcOrd="1" destOrd="0" presId="urn:microsoft.com/office/officeart/2008/layout/LinedList"/>
    <dgm:cxn modelId="{054527AF-CDCC-433C-ADC6-AD45B63A8A7A}" type="presParOf" srcId="{96836FA6-697C-4349-A9B1-996E4E6C3A0B}" destId="{F0CEBF58-A347-4182-B9F0-5073B553E5A6}" srcOrd="12" destOrd="0" presId="urn:microsoft.com/office/officeart/2008/layout/LinedList"/>
    <dgm:cxn modelId="{CCDE41D2-87B9-4E81-8D9F-8CCEAEBD0B5A}" type="presParOf" srcId="{96836FA6-697C-4349-A9B1-996E4E6C3A0B}" destId="{80A5915C-75F7-498E-8F45-C68A57674AE9}" srcOrd="13" destOrd="0" presId="urn:microsoft.com/office/officeart/2008/layout/LinedList"/>
    <dgm:cxn modelId="{7FC1819E-3EA4-4349-B6AE-C9B4FBC5D40D}" type="presParOf" srcId="{80A5915C-75F7-498E-8F45-C68A57674AE9}" destId="{70952E57-7349-44C8-BFF0-193E8E26BEF1}" srcOrd="0" destOrd="0" presId="urn:microsoft.com/office/officeart/2008/layout/LinedList"/>
    <dgm:cxn modelId="{3405274E-1B95-415A-B218-7661540DFEB3}" type="presParOf" srcId="{80A5915C-75F7-498E-8F45-C68A57674AE9}" destId="{F85801D5-B968-45E3-A171-28C877329A68}" srcOrd="1" destOrd="0" presId="urn:microsoft.com/office/officeart/2008/layout/LinedList"/>
    <dgm:cxn modelId="{65DC5FB8-0A0D-4974-9151-1B95F6A9B63E}" type="presParOf" srcId="{96836FA6-697C-4349-A9B1-996E4E6C3A0B}" destId="{CBFCCC6E-B7E1-4D06-9891-7CAC8C54629A}" srcOrd="14" destOrd="0" presId="urn:microsoft.com/office/officeart/2008/layout/LinedList"/>
    <dgm:cxn modelId="{9F1D1359-E0C6-4110-A67F-3361442B2FA2}" type="presParOf" srcId="{96836FA6-697C-4349-A9B1-996E4E6C3A0B}" destId="{6BC11BAA-F0BE-468B-8DE7-33EBFFDB7DBF}" srcOrd="15" destOrd="0" presId="urn:microsoft.com/office/officeart/2008/layout/LinedList"/>
    <dgm:cxn modelId="{81E3847D-5CBF-4D69-89DF-ACE256979A3C}" type="presParOf" srcId="{6BC11BAA-F0BE-468B-8DE7-33EBFFDB7DBF}" destId="{0F17EEEE-9DA7-45C5-B724-139EEE988A5F}" srcOrd="0" destOrd="0" presId="urn:microsoft.com/office/officeart/2008/layout/LinedList"/>
    <dgm:cxn modelId="{FC0FA8C2-8672-4C9E-BB8B-8684F922DE20}" type="presParOf" srcId="{6BC11BAA-F0BE-468B-8DE7-33EBFFDB7DBF}" destId="{69D800CE-1351-47F5-8A9B-E9A9AFCFD2E1}" srcOrd="1" destOrd="0" presId="urn:microsoft.com/office/officeart/2008/layout/LinedList"/>
    <dgm:cxn modelId="{D0D624C7-09EC-4D24-AF89-5C56DD680AEC}" type="presParOf" srcId="{96836FA6-697C-4349-A9B1-996E4E6C3A0B}" destId="{89A7CA0C-8D51-4FBE-9CBA-94F4F6765061}" srcOrd="16" destOrd="0" presId="urn:microsoft.com/office/officeart/2008/layout/LinedList"/>
    <dgm:cxn modelId="{4486E458-E7E8-4A9E-9319-19DEB9ADA16D}" type="presParOf" srcId="{96836FA6-697C-4349-A9B1-996E4E6C3A0B}" destId="{C0DC06CF-6D71-4EB1-B97C-D2F6539B43CD}" srcOrd="17" destOrd="0" presId="urn:microsoft.com/office/officeart/2008/layout/LinedList"/>
    <dgm:cxn modelId="{AE4DC9C1-FD0E-4A6F-8DCE-901E1395CC70}" type="presParOf" srcId="{C0DC06CF-6D71-4EB1-B97C-D2F6539B43CD}" destId="{6F1B1D09-3737-4F17-8319-5E95CC8AC0DE}" srcOrd="0" destOrd="0" presId="urn:microsoft.com/office/officeart/2008/layout/LinedList"/>
    <dgm:cxn modelId="{5FD09F22-3C09-4EFF-993D-C5DFE13ABADA}" type="presParOf" srcId="{C0DC06CF-6D71-4EB1-B97C-D2F6539B43CD}" destId="{3F3B98FD-EF56-42C5-A0F3-C5E9CC774EB9}" srcOrd="1" destOrd="0" presId="urn:microsoft.com/office/officeart/2008/layout/LinedList"/>
    <dgm:cxn modelId="{0394A3C9-09E7-48FC-B2A9-3CBB05A6A1CF}" type="presParOf" srcId="{96836FA6-697C-4349-A9B1-996E4E6C3A0B}" destId="{C004A36C-5438-4B83-9891-A53D45C6D919}" srcOrd="18" destOrd="0" presId="urn:microsoft.com/office/officeart/2008/layout/LinedList"/>
    <dgm:cxn modelId="{3AB8B1EB-7057-478B-A1D0-F30760F35FCF}" type="presParOf" srcId="{96836FA6-697C-4349-A9B1-996E4E6C3A0B}" destId="{14F3ECA5-288A-42D5-83A4-CBBAFF77942F}" srcOrd="19" destOrd="0" presId="urn:microsoft.com/office/officeart/2008/layout/LinedList"/>
    <dgm:cxn modelId="{8A997D98-B2D1-4191-81DD-B4CCB3F415F7}" type="presParOf" srcId="{14F3ECA5-288A-42D5-83A4-CBBAFF77942F}" destId="{6EE374D7-CAD7-4526-9A32-2801F753372F}" srcOrd="0" destOrd="0" presId="urn:microsoft.com/office/officeart/2008/layout/LinedList"/>
    <dgm:cxn modelId="{F81214B6-4CBB-4073-8360-74355476868A}" type="presParOf" srcId="{14F3ECA5-288A-42D5-83A4-CBBAFF77942F}" destId="{590EBEC0-83E0-4455-BDEB-6D994A6B0983}"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08397F-A16B-45FA-8524-5041A0B43EF3}">
      <dsp:nvSpPr>
        <dsp:cNvPr id="0" name=""/>
        <dsp:cNvSpPr/>
      </dsp:nvSpPr>
      <dsp:spPr>
        <a:xfrm>
          <a:off x="0" y="810"/>
          <a:ext cx="72608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162CF4-561C-49D4-9412-ED6FA6085726}">
      <dsp:nvSpPr>
        <dsp:cNvPr id="0" name=""/>
        <dsp:cNvSpPr/>
      </dsp:nvSpPr>
      <dsp:spPr>
        <a:xfrm>
          <a:off x="0" y="810"/>
          <a:ext cx="7260816" cy="663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b="1" kern="1200" dirty="0">
              <a:latin typeface="Arial" panose="020B0604020202020204" pitchFamily="34" charset="0"/>
              <a:cs typeface="Arial" panose="020B0604020202020204" pitchFamily="34" charset="0"/>
            </a:rPr>
            <a:t>Advantages</a:t>
          </a:r>
          <a:r>
            <a:rPr lang="en-US" sz="2600" kern="1200" dirty="0"/>
            <a:t>:</a:t>
          </a:r>
        </a:p>
      </dsp:txBody>
      <dsp:txXfrm>
        <a:off x="0" y="810"/>
        <a:ext cx="7260816" cy="663548"/>
      </dsp:txXfrm>
    </dsp:sp>
    <dsp:sp modelId="{8677E900-6250-4A3D-A202-A12D417A0EE6}">
      <dsp:nvSpPr>
        <dsp:cNvPr id="0" name=""/>
        <dsp:cNvSpPr/>
      </dsp:nvSpPr>
      <dsp:spPr>
        <a:xfrm>
          <a:off x="0" y="664358"/>
          <a:ext cx="72608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3EEB9E-D549-4439-9262-648D33B9FDF4}">
      <dsp:nvSpPr>
        <dsp:cNvPr id="0" name=""/>
        <dsp:cNvSpPr/>
      </dsp:nvSpPr>
      <dsp:spPr>
        <a:xfrm>
          <a:off x="0" y="664358"/>
          <a:ext cx="7260816" cy="663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a:latin typeface="Arial" panose="020B0604020202020204" pitchFamily="34" charset="0"/>
              <a:cs typeface="Arial" panose="020B0604020202020204" pitchFamily="34" charset="0"/>
            </a:rPr>
            <a:t>Power Saver</a:t>
          </a:r>
        </a:p>
      </dsp:txBody>
      <dsp:txXfrm>
        <a:off x="0" y="664358"/>
        <a:ext cx="7260816" cy="663548"/>
      </dsp:txXfrm>
    </dsp:sp>
    <dsp:sp modelId="{04390E54-9D24-46DB-B32E-F0275B5D47F1}">
      <dsp:nvSpPr>
        <dsp:cNvPr id="0" name=""/>
        <dsp:cNvSpPr/>
      </dsp:nvSpPr>
      <dsp:spPr>
        <a:xfrm>
          <a:off x="0" y="1327907"/>
          <a:ext cx="72608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0ECB5A4-DCF1-42FA-ABD9-055E68674C68}">
      <dsp:nvSpPr>
        <dsp:cNvPr id="0" name=""/>
        <dsp:cNvSpPr/>
      </dsp:nvSpPr>
      <dsp:spPr>
        <a:xfrm>
          <a:off x="0" y="1327907"/>
          <a:ext cx="7260816" cy="663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a:latin typeface="Arial" panose="020B0604020202020204" pitchFamily="34" charset="0"/>
              <a:cs typeface="Arial" panose="020B0604020202020204" pitchFamily="34" charset="0"/>
            </a:rPr>
            <a:t>Save money by using less electricity and water</a:t>
          </a:r>
        </a:p>
      </dsp:txBody>
      <dsp:txXfrm>
        <a:off x="0" y="1327907"/>
        <a:ext cx="7260816" cy="663548"/>
      </dsp:txXfrm>
    </dsp:sp>
    <dsp:sp modelId="{C2113525-11DC-4A4C-A870-4381861B7EB6}">
      <dsp:nvSpPr>
        <dsp:cNvPr id="0" name=""/>
        <dsp:cNvSpPr/>
      </dsp:nvSpPr>
      <dsp:spPr>
        <a:xfrm>
          <a:off x="0" y="1991455"/>
          <a:ext cx="72608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562D9A-EA4D-40D6-AD70-F2ECA13FBB7A}">
      <dsp:nvSpPr>
        <dsp:cNvPr id="0" name=""/>
        <dsp:cNvSpPr/>
      </dsp:nvSpPr>
      <dsp:spPr>
        <a:xfrm>
          <a:off x="0" y="1991455"/>
          <a:ext cx="7260816" cy="663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a:latin typeface="Arial" panose="020B0604020202020204" pitchFamily="34" charset="0"/>
              <a:cs typeface="Arial" panose="020B0604020202020204" pitchFamily="34" charset="0"/>
            </a:rPr>
            <a:t>Sends an alert </a:t>
          </a:r>
        </a:p>
      </dsp:txBody>
      <dsp:txXfrm>
        <a:off x="0" y="1991455"/>
        <a:ext cx="7260816" cy="663548"/>
      </dsp:txXfrm>
    </dsp:sp>
    <dsp:sp modelId="{E50B4C14-55F6-46BD-BDD3-2D098B58CFDC}">
      <dsp:nvSpPr>
        <dsp:cNvPr id="0" name=""/>
        <dsp:cNvSpPr/>
      </dsp:nvSpPr>
      <dsp:spPr>
        <a:xfrm>
          <a:off x="0" y="2655004"/>
          <a:ext cx="72608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6F6ED0-4D5A-4EC7-A1D1-3D0BC1102046}">
      <dsp:nvSpPr>
        <dsp:cNvPr id="0" name=""/>
        <dsp:cNvSpPr/>
      </dsp:nvSpPr>
      <dsp:spPr>
        <a:xfrm>
          <a:off x="0" y="2655004"/>
          <a:ext cx="7260816" cy="663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a:latin typeface="Arial" panose="020B0604020202020204" pitchFamily="34" charset="0"/>
              <a:cs typeface="Arial" panose="020B0604020202020204" pitchFamily="34" charset="0"/>
            </a:rPr>
            <a:t>Automatically adjust water levels</a:t>
          </a:r>
        </a:p>
      </dsp:txBody>
      <dsp:txXfrm>
        <a:off x="0" y="2655004"/>
        <a:ext cx="7260816" cy="663548"/>
      </dsp:txXfrm>
    </dsp:sp>
    <dsp:sp modelId="{005B8B34-7020-46B4-8D5B-687E0F6167E3}">
      <dsp:nvSpPr>
        <dsp:cNvPr id="0" name=""/>
        <dsp:cNvSpPr/>
      </dsp:nvSpPr>
      <dsp:spPr>
        <a:xfrm>
          <a:off x="0" y="3318552"/>
          <a:ext cx="72608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009670C-8362-4BB9-94B5-782907719D4D}">
      <dsp:nvSpPr>
        <dsp:cNvPr id="0" name=""/>
        <dsp:cNvSpPr/>
      </dsp:nvSpPr>
      <dsp:spPr>
        <a:xfrm>
          <a:off x="0" y="3318552"/>
          <a:ext cx="7260816" cy="663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b="1" kern="1200" dirty="0">
              <a:latin typeface="Arial" panose="020B0604020202020204" pitchFamily="34" charset="0"/>
              <a:cs typeface="Arial" panose="020B0604020202020204" pitchFamily="34" charset="0"/>
            </a:rPr>
            <a:t>Applications</a:t>
          </a:r>
          <a:r>
            <a:rPr lang="en-US" sz="2600" kern="1200" dirty="0"/>
            <a:t>:</a:t>
          </a:r>
        </a:p>
      </dsp:txBody>
      <dsp:txXfrm>
        <a:off x="0" y="3318552"/>
        <a:ext cx="7260816" cy="663548"/>
      </dsp:txXfrm>
    </dsp:sp>
    <dsp:sp modelId="{F0CEBF58-A347-4182-B9F0-5073B553E5A6}">
      <dsp:nvSpPr>
        <dsp:cNvPr id="0" name=""/>
        <dsp:cNvSpPr/>
      </dsp:nvSpPr>
      <dsp:spPr>
        <a:xfrm>
          <a:off x="0" y="3982100"/>
          <a:ext cx="72608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0952E57-7349-44C8-BFF0-193E8E26BEF1}">
      <dsp:nvSpPr>
        <dsp:cNvPr id="0" name=""/>
        <dsp:cNvSpPr/>
      </dsp:nvSpPr>
      <dsp:spPr>
        <a:xfrm>
          <a:off x="0" y="3982100"/>
          <a:ext cx="7260816" cy="663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a:latin typeface="Arial" panose="020B0604020202020204" pitchFamily="34" charset="0"/>
              <a:cs typeface="Arial" panose="020B0604020202020204" pitchFamily="34" charset="0"/>
            </a:rPr>
            <a:t>Can be used in factories , complexes</a:t>
          </a:r>
          <a:r>
            <a:rPr lang="en-US" sz="2600" kern="1200" dirty="0"/>
            <a:t>.</a:t>
          </a:r>
        </a:p>
      </dsp:txBody>
      <dsp:txXfrm>
        <a:off x="0" y="3982100"/>
        <a:ext cx="7260816" cy="663548"/>
      </dsp:txXfrm>
    </dsp:sp>
    <dsp:sp modelId="{CBFCCC6E-B7E1-4D06-9891-7CAC8C54629A}">
      <dsp:nvSpPr>
        <dsp:cNvPr id="0" name=""/>
        <dsp:cNvSpPr/>
      </dsp:nvSpPr>
      <dsp:spPr>
        <a:xfrm>
          <a:off x="0" y="4645649"/>
          <a:ext cx="72608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F17EEEE-9DA7-45C5-B724-139EEE988A5F}">
      <dsp:nvSpPr>
        <dsp:cNvPr id="0" name=""/>
        <dsp:cNvSpPr/>
      </dsp:nvSpPr>
      <dsp:spPr>
        <a:xfrm>
          <a:off x="0" y="4645649"/>
          <a:ext cx="7260816" cy="663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a:latin typeface="Arial" panose="020B0604020202020204" pitchFamily="34" charset="0"/>
              <a:cs typeface="Arial" panose="020B0604020202020204" pitchFamily="34" charset="0"/>
            </a:rPr>
            <a:t>Fuel Tank level gauging</a:t>
          </a:r>
        </a:p>
      </dsp:txBody>
      <dsp:txXfrm>
        <a:off x="0" y="4645649"/>
        <a:ext cx="7260816" cy="663548"/>
      </dsp:txXfrm>
    </dsp:sp>
    <dsp:sp modelId="{89A7CA0C-8D51-4FBE-9CBA-94F4F6765061}">
      <dsp:nvSpPr>
        <dsp:cNvPr id="0" name=""/>
        <dsp:cNvSpPr/>
      </dsp:nvSpPr>
      <dsp:spPr>
        <a:xfrm>
          <a:off x="0" y="5309197"/>
          <a:ext cx="72608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F1B1D09-3737-4F17-8319-5E95CC8AC0DE}">
      <dsp:nvSpPr>
        <dsp:cNvPr id="0" name=""/>
        <dsp:cNvSpPr/>
      </dsp:nvSpPr>
      <dsp:spPr>
        <a:xfrm>
          <a:off x="0" y="5309197"/>
          <a:ext cx="7260816" cy="663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a:latin typeface="Arial" panose="020B0604020202020204" pitchFamily="34" charset="0"/>
              <a:cs typeface="Arial" panose="020B0604020202020204" pitchFamily="34" charset="0"/>
            </a:rPr>
            <a:t>Advanced Water pump systems</a:t>
          </a:r>
        </a:p>
      </dsp:txBody>
      <dsp:txXfrm>
        <a:off x="0" y="5309197"/>
        <a:ext cx="7260816" cy="663548"/>
      </dsp:txXfrm>
    </dsp:sp>
    <dsp:sp modelId="{C004A36C-5438-4B83-9891-A53D45C6D919}">
      <dsp:nvSpPr>
        <dsp:cNvPr id="0" name=""/>
        <dsp:cNvSpPr/>
      </dsp:nvSpPr>
      <dsp:spPr>
        <a:xfrm>
          <a:off x="0" y="5972746"/>
          <a:ext cx="726081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E374D7-CAD7-4526-9A32-2801F753372F}">
      <dsp:nvSpPr>
        <dsp:cNvPr id="0" name=""/>
        <dsp:cNvSpPr/>
      </dsp:nvSpPr>
      <dsp:spPr>
        <a:xfrm>
          <a:off x="0" y="5972746"/>
          <a:ext cx="7260816" cy="663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a:latin typeface="Arial" panose="020B0604020202020204" pitchFamily="34" charset="0"/>
              <a:cs typeface="Arial" panose="020B0604020202020204" pitchFamily="34" charset="0"/>
            </a:rPr>
            <a:t>Advanced Irrigation Control</a:t>
          </a:r>
        </a:p>
      </dsp:txBody>
      <dsp:txXfrm>
        <a:off x="0" y="5972746"/>
        <a:ext cx="7260816" cy="66354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jpe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B219E-6710-4B38-9249-3CF84FCA39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ECE2A40-8B85-4E70-9A0B-9151033565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E21B573-D2D1-4F14-B160-5A0670003151}"/>
              </a:ext>
            </a:extLst>
          </p:cNvPr>
          <p:cNvSpPr>
            <a:spLocks noGrp="1"/>
          </p:cNvSpPr>
          <p:nvPr>
            <p:ph type="dt" sz="half" idx="10"/>
          </p:nvPr>
        </p:nvSpPr>
        <p:spPr/>
        <p:txBody>
          <a:bodyPr/>
          <a:lstStyle/>
          <a:p>
            <a:fld id="{186A2D24-E597-4D8A-9FB6-7DD762067D02}" type="datetimeFigureOut">
              <a:rPr lang="en-US" smtClean="0"/>
              <a:t>3/8/2021</a:t>
            </a:fld>
            <a:endParaRPr lang="en-US"/>
          </a:p>
        </p:txBody>
      </p:sp>
      <p:sp>
        <p:nvSpPr>
          <p:cNvPr id="5" name="Footer Placeholder 4">
            <a:extLst>
              <a:ext uri="{FF2B5EF4-FFF2-40B4-BE49-F238E27FC236}">
                <a16:creationId xmlns:a16="http://schemas.microsoft.com/office/drawing/2014/main" id="{5280E199-1F0B-4602-AD4D-763C8D2892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D1440C-861B-46FF-B84B-A6460618AC07}"/>
              </a:ext>
            </a:extLst>
          </p:cNvPr>
          <p:cNvSpPr>
            <a:spLocks noGrp="1"/>
          </p:cNvSpPr>
          <p:nvPr>
            <p:ph type="sldNum" sz="quarter" idx="12"/>
          </p:nvPr>
        </p:nvSpPr>
        <p:spPr/>
        <p:txBody>
          <a:bodyPr/>
          <a:lstStyle/>
          <a:p>
            <a:fld id="{AB7BD50E-4315-4713-BA69-8A423E133509}" type="slidenum">
              <a:rPr lang="en-US" smtClean="0"/>
              <a:t>‹#›</a:t>
            </a:fld>
            <a:endParaRPr lang="en-US"/>
          </a:p>
        </p:txBody>
      </p:sp>
    </p:spTree>
    <p:extLst>
      <p:ext uri="{BB962C8B-B14F-4D97-AF65-F5344CB8AC3E}">
        <p14:creationId xmlns:p14="http://schemas.microsoft.com/office/powerpoint/2010/main" val="753147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20D38-D5CA-4556-885B-BFF9BD8AD3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64F0433-AA54-4B5C-B4E7-3979087ABD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044861-3700-4D77-A61B-1EB1B882F197}"/>
              </a:ext>
            </a:extLst>
          </p:cNvPr>
          <p:cNvSpPr>
            <a:spLocks noGrp="1"/>
          </p:cNvSpPr>
          <p:nvPr>
            <p:ph type="dt" sz="half" idx="10"/>
          </p:nvPr>
        </p:nvSpPr>
        <p:spPr/>
        <p:txBody>
          <a:bodyPr/>
          <a:lstStyle/>
          <a:p>
            <a:fld id="{186A2D24-E597-4D8A-9FB6-7DD762067D02}" type="datetimeFigureOut">
              <a:rPr lang="en-US" smtClean="0"/>
              <a:t>3/8/2021</a:t>
            </a:fld>
            <a:endParaRPr lang="en-US"/>
          </a:p>
        </p:txBody>
      </p:sp>
      <p:sp>
        <p:nvSpPr>
          <p:cNvPr id="5" name="Footer Placeholder 4">
            <a:extLst>
              <a:ext uri="{FF2B5EF4-FFF2-40B4-BE49-F238E27FC236}">
                <a16:creationId xmlns:a16="http://schemas.microsoft.com/office/drawing/2014/main" id="{1994B747-E2A9-4DF5-A745-A68F41A746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1D01E1-FC62-4D94-A2BB-6BD29775D64A}"/>
              </a:ext>
            </a:extLst>
          </p:cNvPr>
          <p:cNvSpPr>
            <a:spLocks noGrp="1"/>
          </p:cNvSpPr>
          <p:nvPr>
            <p:ph type="sldNum" sz="quarter" idx="12"/>
          </p:nvPr>
        </p:nvSpPr>
        <p:spPr/>
        <p:txBody>
          <a:bodyPr/>
          <a:lstStyle/>
          <a:p>
            <a:fld id="{AB7BD50E-4315-4713-BA69-8A423E133509}" type="slidenum">
              <a:rPr lang="en-US" smtClean="0"/>
              <a:t>‹#›</a:t>
            </a:fld>
            <a:endParaRPr lang="en-US"/>
          </a:p>
        </p:txBody>
      </p:sp>
    </p:spTree>
    <p:extLst>
      <p:ext uri="{BB962C8B-B14F-4D97-AF65-F5344CB8AC3E}">
        <p14:creationId xmlns:p14="http://schemas.microsoft.com/office/powerpoint/2010/main" val="33398064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9741C2-E14F-4090-8EAA-75A9BA8E83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67A1D7-9B4E-4259-B311-45E394C544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DA391B-1668-4E61-A1DD-68FE434E7BB1}"/>
              </a:ext>
            </a:extLst>
          </p:cNvPr>
          <p:cNvSpPr>
            <a:spLocks noGrp="1"/>
          </p:cNvSpPr>
          <p:nvPr>
            <p:ph type="dt" sz="half" idx="10"/>
          </p:nvPr>
        </p:nvSpPr>
        <p:spPr/>
        <p:txBody>
          <a:bodyPr/>
          <a:lstStyle/>
          <a:p>
            <a:fld id="{186A2D24-E597-4D8A-9FB6-7DD762067D02}" type="datetimeFigureOut">
              <a:rPr lang="en-US" smtClean="0"/>
              <a:t>3/8/2021</a:t>
            </a:fld>
            <a:endParaRPr lang="en-US"/>
          </a:p>
        </p:txBody>
      </p:sp>
      <p:sp>
        <p:nvSpPr>
          <p:cNvPr id="5" name="Footer Placeholder 4">
            <a:extLst>
              <a:ext uri="{FF2B5EF4-FFF2-40B4-BE49-F238E27FC236}">
                <a16:creationId xmlns:a16="http://schemas.microsoft.com/office/drawing/2014/main" id="{DDE0A1C3-351B-4A04-8F97-CC21099F40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1FA398-2307-4ACF-82B7-4498FEB7FC27}"/>
              </a:ext>
            </a:extLst>
          </p:cNvPr>
          <p:cNvSpPr>
            <a:spLocks noGrp="1"/>
          </p:cNvSpPr>
          <p:nvPr>
            <p:ph type="sldNum" sz="quarter" idx="12"/>
          </p:nvPr>
        </p:nvSpPr>
        <p:spPr/>
        <p:txBody>
          <a:bodyPr/>
          <a:lstStyle/>
          <a:p>
            <a:fld id="{AB7BD50E-4315-4713-BA69-8A423E133509}" type="slidenum">
              <a:rPr lang="en-US" smtClean="0"/>
              <a:t>‹#›</a:t>
            </a:fld>
            <a:endParaRPr lang="en-US"/>
          </a:p>
        </p:txBody>
      </p:sp>
    </p:spTree>
    <p:extLst>
      <p:ext uri="{BB962C8B-B14F-4D97-AF65-F5344CB8AC3E}">
        <p14:creationId xmlns:p14="http://schemas.microsoft.com/office/powerpoint/2010/main" val="2825365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3989E-DE1D-4862-B8AD-A9DEA87EB4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0FE9D7-232B-4CFC-8F70-2F6AF0F320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24B77-66F3-4344-BF81-6A4C82B78D08}"/>
              </a:ext>
            </a:extLst>
          </p:cNvPr>
          <p:cNvSpPr>
            <a:spLocks noGrp="1"/>
          </p:cNvSpPr>
          <p:nvPr>
            <p:ph type="dt" sz="half" idx="10"/>
          </p:nvPr>
        </p:nvSpPr>
        <p:spPr/>
        <p:txBody>
          <a:bodyPr/>
          <a:lstStyle/>
          <a:p>
            <a:fld id="{186A2D24-E597-4D8A-9FB6-7DD762067D02}" type="datetimeFigureOut">
              <a:rPr lang="en-US" smtClean="0"/>
              <a:t>3/8/2021</a:t>
            </a:fld>
            <a:endParaRPr lang="en-US"/>
          </a:p>
        </p:txBody>
      </p:sp>
      <p:sp>
        <p:nvSpPr>
          <p:cNvPr id="5" name="Footer Placeholder 4">
            <a:extLst>
              <a:ext uri="{FF2B5EF4-FFF2-40B4-BE49-F238E27FC236}">
                <a16:creationId xmlns:a16="http://schemas.microsoft.com/office/drawing/2014/main" id="{85DB07BA-EA9F-4C4D-9E25-37A65BE8B7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E65D03-25AA-4BED-869B-8C433D970881}"/>
              </a:ext>
            </a:extLst>
          </p:cNvPr>
          <p:cNvSpPr>
            <a:spLocks noGrp="1"/>
          </p:cNvSpPr>
          <p:nvPr>
            <p:ph type="sldNum" sz="quarter" idx="12"/>
          </p:nvPr>
        </p:nvSpPr>
        <p:spPr/>
        <p:txBody>
          <a:bodyPr/>
          <a:lstStyle/>
          <a:p>
            <a:fld id="{AB7BD50E-4315-4713-BA69-8A423E133509}" type="slidenum">
              <a:rPr lang="en-US" smtClean="0"/>
              <a:t>‹#›</a:t>
            </a:fld>
            <a:endParaRPr lang="en-US"/>
          </a:p>
        </p:txBody>
      </p:sp>
    </p:spTree>
    <p:extLst>
      <p:ext uri="{BB962C8B-B14F-4D97-AF65-F5344CB8AC3E}">
        <p14:creationId xmlns:p14="http://schemas.microsoft.com/office/powerpoint/2010/main" val="3737073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FD310-65A1-4EB8-A704-03DB6FD236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FCDF790-91CB-4C80-B173-888C0B47F8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4240DA-BC09-4563-824E-A903D2822C94}"/>
              </a:ext>
            </a:extLst>
          </p:cNvPr>
          <p:cNvSpPr>
            <a:spLocks noGrp="1"/>
          </p:cNvSpPr>
          <p:nvPr>
            <p:ph type="dt" sz="half" idx="10"/>
          </p:nvPr>
        </p:nvSpPr>
        <p:spPr/>
        <p:txBody>
          <a:bodyPr/>
          <a:lstStyle/>
          <a:p>
            <a:fld id="{186A2D24-E597-4D8A-9FB6-7DD762067D02}" type="datetimeFigureOut">
              <a:rPr lang="en-US" smtClean="0"/>
              <a:t>3/8/2021</a:t>
            </a:fld>
            <a:endParaRPr lang="en-US"/>
          </a:p>
        </p:txBody>
      </p:sp>
      <p:sp>
        <p:nvSpPr>
          <p:cNvPr id="5" name="Footer Placeholder 4">
            <a:extLst>
              <a:ext uri="{FF2B5EF4-FFF2-40B4-BE49-F238E27FC236}">
                <a16:creationId xmlns:a16="http://schemas.microsoft.com/office/drawing/2014/main" id="{69BEE0B0-EA05-40B2-B4AA-F99795F9E3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4C144F-676E-4EDA-9F37-72F944D30EED}"/>
              </a:ext>
            </a:extLst>
          </p:cNvPr>
          <p:cNvSpPr>
            <a:spLocks noGrp="1"/>
          </p:cNvSpPr>
          <p:nvPr>
            <p:ph type="sldNum" sz="quarter" idx="12"/>
          </p:nvPr>
        </p:nvSpPr>
        <p:spPr/>
        <p:txBody>
          <a:bodyPr/>
          <a:lstStyle/>
          <a:p>
            <a:fld id="{AB7BD50E-4315-4713-BA69-8A423E133509}" type="slidenum">
              <a:rPr lang="en-US" smtClean="0"/>
              <a:t>‹#›</a:t>
            </a:fld>
            <a:endParaRPr lang="en-US"/>
          </a:p>
        </p:txBody>
      </p:sp>
    </p:spTree>
    <p:extLst>
      <p:ext uri="{BB962C8B-B14F-4D97-AF65-F5344CB8AC3E}">
        <p14:creationId xmlns:p14="http://schemas.microsoft.com/office/powerpoint/2010/main" val="517606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53853-903B-44DD-A211-0C61B3ECB7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E70ACF-7D4C-4179-9132-C47A26A680D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C460142-4DED-49E2-8CD2-18EC6C49C09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C481EC3-3F67-4405-95D6-C31245A0B052}"/>
              </a:ext>
            </a:extLst>
          </p:cNvPr>
          <p:cNvSpPr>
            <a:spLocks noGrp="1"/>
          </p:cNvSpPr>
          <p:nvPr>
            <p:ph type="dt" sz="half" idx="10"/>
          </p:nvPr>
        </p:nvSpPr>
        <p:spPr/>
        <p:txBody>
          <a:bodyPr/>
          <a:lstStyle/>
          <a:p>
            <a:fld id="{186A2D24-E597-4D8A-9FB6-7DD762067D02}" type="datetimeFigureOut">
              <a:rPr lang="en-US" smtClean="0"/>
              <a:t>3/8/2021</a:t>
            </a:fld>
            <a:endParaRPr lang="en-US"/>
          </a:p>
        </p:txBody>
      </p:sp>
      <p:sp>
        <p:nvSpPr>
          <p:cNvPr id="6" name="Footer Placeholder 5">
            <a:extLst>
              <a:ext uri="{FF2B5EF4-FFF2-40B4-BE49-F238E27FC236}">
                <a16:creationId xmlns:a16="http://schemas.microsoft.com/office/drawing/2014/main" id="{3F6FA054-1EE0-44FA-8BDC-0884C27C98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0EA354-AA17-4114-A2BD-9430E55EAC7B}"/>
              </a:ext>
            </a:extLst>
          </p:cNvPr>
          <p:cNvSpPr>
            <a:spLocks noGrp="1"/>
          </p:cNvSpPr>
          <p:nvPr>
            <p:ph type="sldNum" sz="quarter" idx="12"/>
          </p:nvPr>
        </p:nvSpPr>
        <p:spPr/>
        <p:txBody>
          <a:bodyPr/>
          <a:lstStyle/>
          <a:p>
            <a:fld id="{AB7BD50E-4315-4713-BA69-8A423E133509}" type="slidenum">
              <a:rPr lang="en-US" smtClean="0"/>
              <a:t>‹#›</a:t>
            </a:fld>
            <a:endParaRPr lang="en-US"/>
          </a:p>
        </p:txBody>
      </p:sp>
    </p:spTree>
    <p:extLst>
      <p:ext uri="{BB962C8B-B14F-4D97-AF65-F5344CB8AC3E}">
        <p14:creationId xmlns:p14="http://schemas.microsoft.com/office/powerpoint/2010/main" val="2146789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4D38-7FA3-40C5-A67E-EFA5DE2B1C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9A1C4D-0F96-431C-AF62-143D7C58A28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C6F45C-5720-4C11-9E4D-7BF1BB2015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BDDE9C-E6B5-426A-A00E-C591C88477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C006-E90F-44E8-ABCE-5DB79E87DC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ADB4F41-C43F-4E45-A4C5-CD2CDF42F5E1}"/>
              </a:ext>
            </a:extLst>
          </p:cNvPr>
          <p:cNvSpPr>
            <a:spLocks noGrp="1"/>
          </p:cNvSpPr>
          <p:nvPr>
            <p:ph type="dt" sz="half" idx="10"/>
          </p:nvPr>
        </p:nvSpPr>
        <p:spPr/>
        <p:txBody>
          <a:bodyPr/>
          <a:lstStyle/>
          <a:p>
            <a:fld id="{186A2D24-E597-4D8A-9FB6-7DD762067D02}" type="datetimeFigureOut">
              <a:rPr lang="en-US" smtClean="0"/>
              <a:t>3/8/2021</a:t>
            </a:fld>
            <a:endParaRPr lang="en-US"/>
          </a:p>
        </p:txBody>
      </p:sp>
      <p:sp>
        <p:nvSpPr>
          <p:cNvPr id="8" name="Footer Placeholder 7">
            <a:extLst>
              <a:ext uri="{FF2B5EF4-FFF2-40B4-BE49-F238E27FC236}">
                <a16:creationId xmlns:a16="http://schemas.microsoft.com/office/drawing/2014/main" id="{008617A7-AC3C-47F2-B34E-C443526C58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7F13B8-1549-4F6C-A718-9C11513F698D}"/>
              </a:ext>
            </a:extLst>
          </p:cNvPr>
          <p:cNvSpPr>
            <a:spLocks noGrp="1"/>
          </p:cNvSpPr>
          <p:nvPr>
            <p:ph type="sldNum" sz="quarter" idx="12"/>
          </p:nvPr>
        </p:nvSpPr>
        <p:spPr/>
        <p:txBody>
          <a:bodyPr/>
          <a:lstStyle/>
          <a:p>
            <a:fld id="{AB7BD50E-4315-4713-BA69-8A423E133509}" type="slidenum">
              <a:rPr lang="en-US" smtClean="0"/>
              <a:t>‹#›</a:t>
            </a:fld>
            <a:endParaRPr lang="en-US"/>
          </a:p>
        </p:txBody>
      </p:sp>
    </p:spTree>
    <p:extLst>
      <p:ext uri="{BB962C8B-B14F-4D97-AF65-F5344CB8AC3E}">
        <p14:creationId xmlns:p14="http://schemas.microsoft.com/office/powerpoint/2010/main" val="17731860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79176-31E9-46A0-B4FB-45FE9B2357F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DA5986-4418-468D-B74B-BA190A90DC13}"/>
              </a:ext>
            </a:extLst>
          </p:cNvPr>
          <p:cNvSpPr>
            <a:spLocks noGrp="1"/>
          </p:cNvSpPr>
          <p:nvPr>
            <p:ph type="dt" sz="half" idx="10"/>
          </p:nvPr>
        </p:nvSpPr>
        <p:spPr/>
        <p:txBody>
          <a:bodyPr/>
          <a:lstStyle/>
          <a:p>
            <a:fld id="{186A2D24-E597-4D8A-9FB6-7DD762067D02}" type="datetimeFigureOut">
              <a:rPr lang="en-US" smtClean="0"/>
              <a:t>3/8/2021</a:t>
            </a:fld>
            <a:endParaRPr lang="en-US"/>
          </a:p>
        </p:txBody>
      </p:sp>
      <p:sp>
        <p:nvSpPr>
          <p:cNvPr id="4" name="Footer Placeholder 3">
            <a:extLst>
              <a:ext uri="{FF2B5EF4-FFF2-40B4-BE49-F238E27FC236}">
                <a16:creationId xmlns:a16="http://schemas.microsoft.com/office/drawing/2014/main" id="{2F9694BC-6124-449A-A975-D77ED0B5C1A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3915B7A-2CE8-4373-9310-A06D6062D336}"/>
              </a:ext>
            </a:extLst>
          </p:cNvPr>
          <p:cNvSpPr>
            <a:spLocks noGrp="1"/>
          </p:cNvSpPr>
          <p:nvPr>
            <p:ph type="sldNum" sz="quarter" idx="12"/>
          </p:nvPr>
        </p:nvSpPr>
        <p:spPr/>
        <p:txBody>
          <a:bodyPr/>
          <a:lstStyle/>
          <a:p>
            <a:fld id="{AB7BD50E-4315-4713-BA69-8A423E133509}" type="slidenum">
              <a:rPr lang="en-US" smtClean="0"/>
              <a:t>‹#›</a:t>
            </a:fld>
            <a:endParaRPr lang="en-US"/>
          </a:p>
        </p:txBody>
      </p:sp>
    </p:spTree>
    <p:extLst>
      <p:ext uri="{BB962C8B-B14F-4D97-AF65-F5344CB8AC3E}">
        <p14:creationId xmlns:p14="http://schemas.microsoft.com/office/powerpoint/2010/main" val="3215987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11742E-44CF-433A-8A9F-2FF8B4858DD5}"/>
              </a:ext>
            </a:extLst>
          </p:cNvPr>
          <p:cNvSpPr>
            <a:spLocks noGrp="1"/>
          </p:cNvSpPr>
          <p:nvPr>
            <p:ph type="dt" sz="half" idx="10"/>
          </p:nvPr>
        </p:nvSpPr>
        <p:spPr/>
        <p:txBody>
          <a:bodyPr/>
          <a:lstStyle/>
          <a:p>
            <a:fld id="{186A2D24-E597-4D8A-9FB6-7DD762067D02}" type="datetimeFigureOut">
              <a:rPr lang="en-US" smtClean="0"/>
              <a:t>3/8/2021</a:t>
            </a:fld>
            <a:endParaRPr lang="en-US"/>
          </a:p>
        </p:txBody>
      </p:sp>
      <p:sp>
        <p:nvSpPr>
          <p:cNvPr id="3" name="Footer Placeholder 2">
            <a:extLst>
              <a:ext uri="{FF2B5EF4-FFF2-40B4-BE49-F238E27FC236}">
                <a16:creationId xmlns:a16="http://schemas.microsoft.com/office/drawing/2014/main" id="{E958F335-492C-4C8A-B9EF-6E257E0E1F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8396E65-4479-4AE7-ABCB-9F7C6767555E}"/>
              </a:ext>
            </a:extLst>
          </p:cNvPr>
          <p:cNvSpPr>
            <a:spLocks noGrp="1"/>
          </p:cNvSpPr>
          <p:nvPr>
            <p:ph type="sldNum" sz="quarter" idx="12"/>
          </p:nvPr>
        </p:nvSpPr>
        <p:spPr/>
        <p:txBody>
          <a:bodyPr/>
          <a:lstStyle/>
          <a:p>
            <a:fld id="{AB7BD50E-4315-4713-BA69-8A423E133509}" type="slidenum">
              <a:rPr lang="en-US" smtClean="0"/>
              <a:t>‹#›</a:t>
            </a:fld>
            <a:endParaRPr lang="en-US"/>
          </a:p>
        </p:txBody>
      </p:sp>
    </p:spTree>
    <p:extLst>
      <p:ext uri="{BB962C8B-B14F-4D97-AF65-F5344CB8AC3E}">
        <p14:creationId xmlns:p14="http://schemas.microsoft.com/office/powerpoint/2010/main" val="4221021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52E82-BAAF-4A38-BFAA-567AAAD024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531BB44-4C07-420A-8CEB-19E2894675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B44251-7B23-4239-98E5-8A4BF4503F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20ACBC-207A-4F57-868A-9B6283502A27}"/>
              </a:ext>
            </a:extLst>
          </p:cNvPr>
          <p:cNvSpPr>
            <a:spLocks noGrp="1"/>
          </p:cNvSpPr>
          <p:nvPr>
            <p:ph type="dt" sz="half" idx="10"/>
          </p:nvPr>
        </p:nvSpPr>
        <p:spPr/>
        <p:txBody>
          <a:bodyPr/>
          <a:lstStyle/>
          <a:p>
            <a:fld id="{186A2D24-E597-4D8A-9FB6-7DD762067D02}" type="datetimeFigureOut">
              <a:rPr lang="en-US" smtClean="0"/>
              <a:t>3/8/2021</a:t>
            </a:fld>
            <a:endParaRPr lang="en-US"/>
          </a:p>
        </p:txBody>
      </p:sp>
      <p:sp>
        <p:nvSpPr>
          <p:cNvPr id="6" name="Footer Placeholder 5">
            <a:extLst>
              <a:ext uri="{FF2B5EF4-FFF2-40B4-BE49-F238E27FC236}">
                <a16:creationId xmlns:a16="http://schemas.microsoft.com/office/drawing/2014/main" id="{8619546D-D51A-44EA-9795-7A76C44B44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26024E-2023-4C59-8D86-AFB9C653FA6E}"/>
              </a:ext>
            </a:extLst>
          </p:cNvPr>
          <p:cNvSpPr>
            <a:spLocks noGrp="1"/>
          </p:cNvSpPr>
          <p:nvPr>
            <p:ph type="sldNum" sz="quarter" idx="12"/>
          </p:nvPr>
        </p:nvSpPr>
        <p:spPr/>
        <p:txBody>
          <a:bodyPr/>
          <a:lstStyle/>
          <a:p>
            <a:fld id="{AB7BD50E-4315-4713-BA69-8A423E133509}" type="slidenum">
              <a:rPr lang="en-US" smtClean="0"/>
              <a:t>‹#›</a:t>
            </a:fld>
            <a:endParaRPr lang="en-US"/>
          </a:p>
        </p:txBody>
      </p:sp>
    </p:spTree>
    <p:extLst>
      <p:ext uri="{BB962C8B-B14F-4D97-AF65-F5344CB8AC3E}">
        <p14:creationId xmlns:p14="http://schemas.microsoft.com/office/powerpoint/2010/main" val="1151221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0FD2C-82A1-4C06-B714-7826BB3703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020CE4-1404-49B4-8F3D-2BF7E988C7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3255927-983B-4991-B870-A0CAE67B79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DF99DE-ACBA-4311-80A4-0EAA7A39CDE9}"/>
              </a:ext>
            </a:extLst>
          </p:cNvPr>
          <p:cNvSpPr>
            <a:spLocks noGrp="1"/>
          </p:cNvSpPr>
          <p:nvPr>
            <p:ph type="dt" sz="half" idx="10"/>
          </p:nvPr>
        </p:nvSpPr>
        <p:spPr/>
        <p:txBody>
          <a:bodyPr/>
          <a:lstStyle/>
          <a:p>
            <a:fld id="{186A2D24-E597-4D8A-9FB6-7DD762067D02}" type="datetimeFigureOut">
              <a:rPr lang="en-US" smtClean="0"/>
              <a:t>3/8/2021</a:t>
            </a:fld>
            <a:endParaRPr lang="en-US"/>
          </a:p>
        </p:txBody>
      </p:sp>
      <p:sp>
        <p:nvSpPr>
          <p:cNvPr id="6" name="Footer Placeholder 5">
            <a:extLst>
              <a:ext uri="{FF2B5EF4-FFF2-40B4-BE49-F238E27FC236}">
                <a16:creationId xmlns:a16="http://schemas.microsoft.com/office/drawing/2014/main" id="{2D598D54-A9E0-44D0-B3A1-230E3C06F3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D04551-4BD1-4DA4-9B68-0318972A2BEA}"/>
              </a:ext>
            </a:extLst>
          </p:cNvPr>
          <p:cNvSpPr>
            <a:spLocks noGrp="1"/>
          </p:cNvSpPr>
          <p:nvPr>
            <p:ph type="sldNum" sz="quarter" idx="12"/>
          </p:nvPr>
        </p:nvSpPr>
        <p:spPr/>
        <p:txBody>
          <a:bodyPr/>
          <a:lstStyle/>
          <a:p>
            <a:fld id="{AB7BD50E-4315-4713-BA69-8A423E133509}" type="slidenum">
              <a:rPr lang="en-US" smtClean="0"/>
              <a:t>‹#›</a:t>
            </a:fld>
            <a:endParaRPr lang="en-US"/>
          </a:p>
        </p:txBody>
      </p:sp>
    </p:spTree>
    <p:extLst>
      <p:ext uri="{BB962C8B-B14F-4D97-AF65-F5344CB8AC3E}">
        <p14:creationId xmlns:p14="http://schemas.microsoft.com/office/powerpoint/2010/main" val="412421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786A9A-AA02-4C1B-B04F-DE9020375A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B42DC7-EDC0-47E6-8D17-F27C3DF799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7EACB8-5A16-424D-9B08-80E0215590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6A2D24-E597-4D8A-9FB6-7DD762067D02}" type="datetimeFigureOut">
              <a:rPr lang="en-US" smtClean="0"/>
              <a:t>3/8/2021</a:t>
            </a:fld>
            <a:endParaRPr lang="en-US"/>
          </a:p>
        </p:txBody>
      </p:sp>
      <p:sp>
        <p:nvSpPr>
          <p:cNvPr id="5" name="Footer Placeholder 4">
            <a:extLst>
              <a:ext uri="{FF2B5EF4-FFF2-40B4-BE49-F238E27FC236}">
                <a16:creationId xmlns:a16="http://schemas.microsoft.com/office/drawing/2014/main" id="{ADC1A42C-7DAE-46BA-B52D-A64632260D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6D04B0B-7F6B-4A2C-A547-D721207379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7BD50E-4315-4713-BA69-8A423E133509}" type="slidenum">
              <a:rPr lang="en-US" smtClean="0"/>
              <a:t>‹#›</a:t>
            </a:fld>
            <a:endParaRPr lang="en-US"/>
          </a:p>
        </p:txBody>
      </p:sp>
    </p:spTree>
    <p:extLst>
      <p:ext uri="{BB962C8B-B14F-4D97-AF65-F5344CB8AC3E}">
        <p14:creationId xmlns:p14="http://schemas.microsoft.com/office/powerpoint/2010/main" val="17950294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9.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2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206F812-D20D-4439-A76C-AEE1F77DC99B}"/>
              </a:ext>
            </a:extLst>
          </p:cNvPr>
          <p:cNvPicPr>
            <a:picLocks noChangeAspect="1"/>
          </p:cNvPicPr>
          <p:nvPr/>
        </p:nvPicPr>
        <p:blipFill rotWithShape="1">
          <a:blip r:embed="rId2"/>
          <a:srcRect t="9091" r="13818"/>
          <a:stretch/>
        </p:blipFill>
        <p:spPr>
          <a:xfrm>
            <a:off x="3523488" y="10"/>
            <a:ext cx="8668512" cy="6857990"/>
          </a:xfrm>
          <a:prstGeom prst="rect">
            <a:avLst/>
          </a:prstGeom>
        </p:spPr>
      </p:pic>
      <p:sp>
        <p:nvSpPr>
          <p:cNvPr id="38" name="Rectangle 3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56C44E4-CFE9-47A0-8097-F03B65530E07}"/>
              </a:ext>
            </a:extLst>
          </p:cNvPr>
          <p:cNvSpPr>
            <a:spLocks noGrp="1"/>
          </p:cNvSpPr>
          <p:nvPr>
            <p:ph type="ctrTitle"/>
          </p:nvPr>
        </p:nvSpPr>
        <p:spPr>
          <a:xfrm>
            <a:off x="477981" y="1122363"/>
            <a:ext cx="4023360" cy="3204134"/>
          </a:xfrm>
        </p:spPr>
        <p:txBody>
          <a:bodyPr anchor="b">
            <a:normAutofit/>
          </a:bodyPr>
          <a:lstStyle/>
          <a:p>
            <a:pPr algn="l"/>
            <a:r>
              <a:rPr lang="en-US" sz="4800">
                <a:latin typeface="Arial" panose="020B0604020202020204" pitchFamily="34" charset="0"/>
                <a:cs typeface="Arial" panose="020B0604020202020204" pitchFamily="34" charset="0"/>
              </a:rPr>
              <a:t>ADVANCED WATER PUMP SYSTEM</a:t>
            </a:r>
          </a:p>
        </p:txBody>
      </p:sp>
      <p:sp>
        <p:nvSpPr>
          <p:cNvPr id="39" name="Rectangle 3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0" name="Rectangle 3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613295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28629DA-8E28-4E74-B439-AB240F2786C1}"/>
              </a:ext>
            </a:extLst>
          </p:cNvPr>
          <p:cNvPicPr>
            <a:picLocks noGrp="1" noChangeAspect="1"/>
          </p:cNvPicPr>
          <p:nvPr>
            <p:ph idx="1"/>
          </p:nvPr>
        </p:nvPicPr>
        <p:blipFill>
          <a:blip r:embed="rId2"/>
          <a:stretch>
            <a:fillRect/>
          </a:stretch>
        </p:blipFill>
        <p:spPr>
          <a:xfrm>
            <a:off x="509630" y="1520575"/>
            <a:ext cx="11038523" cy="4487169"/>
          </a:xfrm>
          <a:prstGeom prst="rect">
            <a:avLst/>
          </a:prstGeom>
        </p:spPr>
      </p:pic>
    </p:spTree>
    <p:extLst>
      <p:ext uri="{BB962C8B-B14F-4D97-AF65-F5344CB8AC3E}">
        <p14:creationId xmlns:p14="http://schemas.microsoft.com/office/powerpoint/2010/main" val="2587140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768D89-556C-4E7F-955C-7A62EB3C7688}"/>
              </a:ext>
            </a:extLst>
          </p:cNvPr>
          <p:cNvSpPr>
            <a:spLocks noGrp="1"/>
          </p:cNvSpPr>
          <p:nvPr>
            <p:ph idx="1"/>
          </p:nvPr>
        </p:nvSpPr>
        <p:spPr>
          <a:xfrm>
            <a:off x="195210" y="174661"/>
            <a:ext cx="6387570" cy="6411074"/>
          </a:xfrm>
        </p:spPr>
        <p:txBody>
          <a:bodyPr anchor="t">
            <a:normAutofit/>
          </a:bodyPr>
          <a:lstStyle/>
          <a:p>
            <a:r>
              <a:rPr lang="en-US" sz="3600" b="1" dirty="0">
                <a:latin typeface="Arial" panose="020B0604020202020204" pitchFamily="34" charset="0"/>
                <a:cs typeface="Arial" panose="020B0604020202020204" pitchFamily="34" charset="0"/>
              </a:rPr>
              <a:t>Problem Statement</a:t>
            </a:r>
          </a:p>
          <a:p>
            <a:pPr marL="0" indent="0">
              <a:buNone/>
            </a:pPr>
            <a:r>
              <a:rPr lang="en-US" sz="2000" b="0" i="0" dirty="0">
                <a:effectLst/>
                <a:latin typeface="Arial" panose="020B0604020202020204" pitchFamily="34" charset="0"/>
                <a:cs typeface="Arial" panose="020B0604020202020204" pitchFamily="34" charset="0"/>
              </a:rPr>
              <a:t>Need of this project is to avoid wastage of domestic </a:t>
            </a:r>
            <a:r>
              <a:rPr lang="en-US" sz="2000" b="0" i="0" dirty="0" err="1">
                <a:effectLst/>
                <a:latin typeface="Arial" panose="020B0604020202020204" pitchFamily="34" charset="0"/>
                <a:cs typeface="Arial" panose="020B0604020202020204" pitchFamily="34" charset="0"/>
              </a:rPr>
              <a:t>water.Because</a:t>
            </a:r>
            <a:r>
              <a:rPr lang="en-US" sz="2000" b="0" i="0" dirty="0">
                <a:effectLst/>
                <a:latin typeface="Arial" panose="020B0604020202020204" pitchFamily="34" charset="0"/>
                <a:cs typeface="Arial" panose="020B0604020202020204" pitchFamily="34" charset="0"/>
              </a:rPr>
              <a:t> sometimes people forget to off the motor when tank is full and that water get wasted. To avoid this problem this project came into picture. This Project has been built keeping in mind the domestic wastage of water and to reduce them as much as possible as now in 2020 water crisis is one of the most threatening issue.</a:t>
            </a:r>
          </a:p>
          <a:p>
            <a:pPr marL="0" indent="0">
              <a:buNone/>
            </a:pPr>
            <a:endParaRPr lang="en-US" sz="1300" dirty="0">
              <a:latin typeface="Open Sans"/>
              <a:cs typeface="Arial" panose="020B0604020202020204" pitchFamily="34" charset="0"/>
            </a:endParaRPr>
          </a:p>
          <a:p>
            <a:r>
              <a:rPr lang="en-US" sz="3600" b="1" dirty="0">
                <a:latin typeface="Arial" panose="020B0604020202020204" pitchFamily="34" charset="0"/>
                <a:cs typeface="Arial" panose="020B0604020202020204" pitchFamily="34" charset="0"/>
              </a:rPr>
              <a:t>Project Brief</a:t>
            </a:r>
          </a:p>
          <a:p>
            <a:pPr marL="0" indent="0">
              <a:buNone/>
            </a:pPr>
            <a:r>
              <a:rPr lang="en-US" sz="2000" dirty="0">
                <a:latin typeface="Arial" panose="020B0604020202020204" pitchFamily="34" charset="0"/>
                <a:cs typeface="Arial" panose="020B0604020202020204" pitchFamily="34" charset="0"/>
              </a:rPr>
              <a:t>In this project our main objective is to fill the water tank with the help of a complete automated water supply system and  also an auto alarming system built on it. We are using the IOT technology for  making our project along with some sensors and microcontrollers. This will be a mini project which can be used in large scale Home Automation System</a:t>
            </a:r>
            <a:r>
              <a:rPr lang="en-US" sz="1300" dirty="0">
                <a:latin typeface="Arial" panose="020B0604020202020204" pitchFamily="34" charset="0"/>
                <a:cs typeface="Arial" panose="020B0604020202020204" pitchFamily="34" charset="0"/>
              </a:rPr>
              <a:t>.</a:t>
            </a:r>
          </a:p>
        </p:txBody>
      </p:sp>
      <p:sp>
        <p:nvSpPr>
          <p:cNvPr id="9" name="Freeform: Shape 8">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E86F7071-CB04-4912-AFC9-E4192ADD517F}"/>
              </a:ext>
            </a:extLst>
          </p:cNvPr>
          <p:cNvPicPr>
            <a:picLocks noChangeAspect="1"/>
          </p:cNvPicPr>
          <p:nvPr/>
        </p:nvPicPr>
        <p:blipFill rotWithShape="1">
          <a:blip r:embed="rId2"/>
          <a:srcRect l="3768" r="2" b="2"/>
          <a:stretch/>
        </p:blipFill>
        <p:spPr>
          <a:xfrm>
            <a:off x="6781867" y="-2009"/>
            <a:ext cx="5410134" cy="5621973"/>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Tree>
    <p:extLst>
      <p:ext uri="{BB962C8B-B14F-4D97-AF65-F5344CB8AC3E}">
        <p14:creationId xmlns:p14="http://schemas.microsoft.com/office/powerpoint/2010/main" val="102035160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1A3955">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45A5907A-29E7-4B6F-9FE2-486A64F5E6DA}"/>
              </a:ext>
            </a:extLst>
          </p:cNvPr>
          <p:cNvSpPr>
            <a:spLocks noGrp="1"/>
          </p:cNvSpPr>
          <p:nvPr>
            <p:ph type="title"/>
          </p:nvPr>
        </p:nvSpPr>
        <p:spPr>
          <a:xfrm>
            <a:off x="524256" y="4767072"/>
            <a:ext cx="6594189" cy="1625210"/>
          </a:xfrm>
        </p:spPr>
        <p:txBody>
          <a:bodyPr>
            <a:normAutofit/>
          </a:bodyPr>
          <a:lstStyle/>
          <a:p>
            <a:pPr algn="r"/>
            <a:r>
              <a:rPr lang="en-US" dirty="0">
                <a:solidFill>
                  <a:srgbClr val="FFFFFF"/>
                </a:solidFill>
              </a:rPr>
              <a:t>What is IOT ?</a:t>
            </a:r>
          </a:p>
        </p:txBody>
      </p:sp>
      <p:pic>
        <p:nvPicPr>
          <p:cNvPr id="5" name="Picture 4" descr="Application&#10;&#10;Description automatically generated with low confidence">
            <a:extLst>
              <a:ext uri="{FF2B5EF4-FFF2-40B4-BE49-F238E27FC236}">
                <a16:creationId xmlns:a16="http://schemas.microsoft.com/office/drawing/2014/main" id="{F491EA74-1616-41ED-892A-01380285ED44}"/>
              </a:ext>
            </a:extLst>
          </p:cNvPr>
          <p:cNvPicPr>
            <a:picLocks noChangeAspect="1"/>
          </p:cNvPicPr>
          <p:nvPr/>
        </p:nvPicPr>
        <p:blipFill rotWithShape="1">
          <a:blip r:embed="rId2"/>
          <a:srcRect r="2907" b="-2"/>
          <a:stretch/>
        </p:blipFill>
        <p:spPr>
          <a:xfrm>
            <a:off x="327547" y="321733"/>
            <a:ext cx="7058306" cy="4107392"/>
          </a:xfrm>
          <a:prstGeom prst="rect">
            <a:avLst/>
          </a:prstGeom>
        </p:spPr>
      </p:pic>
      <p:sp>
        <p:nvSpPr>
          <p:cNvPr id="13" name="Rectangle 1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Content Placeholder 2">
            <a:extLst>
              <a:ext uri="{FF2B5EF4-FFF2-40B4-BE49-F238E27FC236}">
                <a16:creationId xmlns:a16="http://schemas.microsoft.com/office/drawing/2014/main" id="{CAD7B0FE-FEDA-4983-AEB6-39FA85891CD3}"/>
              </a:ext>
            </a:extLst>
          </p:cNvPr>
          <p:cNvSpPr>
            <a:spLocks noGrp="1"/>
          </p:cNvSpPr>
          <p:nvPr>
            <p:ph idx="1"/>
          </p:nvPr>
        </p:nvSpPr>
        <p:spPr>
          <a:xfrm>
            <a:off x="7695345" y="565079"/>
            <a:ext cx="3758714" cy="5205008"/>
          </a:xfrm>
        </p:spPr>
        <p:txBody>
          <a:bodyPr anchor="ctr">
            <a:normAutofit/>
          </a:bodyPr>
          <a:lstStyle/>
          <a:p>
            <a:pPr marL="0" indent="0">
              <a:buNone/>
            </a:pPr>
            <a:r>
              <a:rPr lang="en-US" sz="2400" b="0" i="0" dirty="0">
                <a:solidFill>
                  <a:srgbClr val="FFFFFF"/>
                </a:solidFill>
                <a:effectLst/>
                <a:latin typeface="Arial" panose="020B0604020202020204" pitchFamily="34" charset="0"/>
              </a:rPr>
              <a:t>IoT is an expanding network of physical devices that are linked with different types of sensors and with the help of connectivity to the internet, they are able to exchange data. Through IoT, internet has now extended its roots to almost every possible thing present around us and is no more limited to our personal computers and mobile phones.</a:t>
            </a:r>
            <a:endParaRPr lang="en-US" sz="2400" dirty="0">
              <a:solidFill>
                <a:srgbClr val="FFFFFF"/>
              </a:solidFill>
            </a:endParaRPr>
          </a:p>
        </p:txBody>
      </p:sp>
    </p:spTree>
    <p:extLst>
      <p:ext uri="{BB962C8B-B14F-4D97-AF65-F5344CB8AC3E}">
        <p14:creationId xmlns:p14="http://schemas.microsoft.com/office/powerpoint/2010/main" val="396012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DF6F5B-6BA3-4D1A-93E6-D35BC6AE6E1C}"/>
              </a:ext>
            </a:extLst>
          </p:cNvPr>
          <p:cNvSpPr>
            <a:spLocks noGrp="1"/>
          </p:cNvSpPr>
          <p:nvPr>
            <p:ph idx="1"/>
          </p:nvPr>
        </p:nvSpPr>
        <p:spPr>
          <a:xfrm>
            <a:off x="202535" y="228996"/>
            <a:ext cx="11879398" cy="6698751"/>
          </a:xfrm>
        </p:spPr>
        <p:txBody>
          <a:bodyPr>
            <a:normAutofit fontScale="85000" lnSpcReduction="20000"/>
          </a:bodyPr>
          <a:lstStyle/>
          <a:p>
            <a:pPr marL="0" indent="0">
              <a:buNone/>
            </a:pPr>
            <a:r>
              <a:rPr lang="en-US" sz="4400" dirty="0">
                <a:latin typeface="Arial" panose="020B0604020202020204" pitchFamily="34" charset="0"/>
                <a:cs typeface="Arial" panose="020B0604020202020204" pitchFamily="34" charset="0"/>
              </a:rPr>
              <a:t>Components Used</a:t>
            </a:r>
          </a:p>
          <a:p>
            <a:pPr marL="0" indent="0">
              <a:buNone/>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Hardware:                                                               </a:t>
            </a:r>
            <a:r>
              <a:rPr lang="en-US" b="1" dirty="0" err="1">
                <a:latin typeface="Arial" panose="020B0604020202020204" pitchFamily="34" charset="0"/>
                <a:cs typeface="Arial" panose="020B0604020202020204" pitchFamily="34" charset="0"/>
              </a:rPr>
              <a:t>Softwares</a:t>
            </a:r>
            <a:r>
              <a:rPr lang="en-US" b="1"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Breadboard</a:t>
            </a:r>
          </a:p>
          <a:p>
            <a:pPr marL="0" indent="0">
              <a:buNone/>
            </a:pPr>
            <a:r>
              <a:rPr lang="en-US"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Jumper Wires</a:t>
            </a:r>
          </a:p>
          <a:p>
            <a:pPr marL="0" indent="0">
              <a:buNone/>
            </a:pPr>
            <a:r>
              <a:rPr lang="en-US"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Node MCU</a:t>
            </a:r>
          </a:p>
          <a:p>
            <a:pPr marL="0" indent="0">
              <a:buNone/>
            </a:pPr>
            <a:r>
              <a:rPr lang="en-US"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Buzzer</a:t>
            </a:r>
          </a:p>
          <a:p>
            <a:pPr marL="0" indent="0">
              <a:buNone/>
            </a:pPr>
            <a:r>
              <a:rPr lang="en-US"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Ultrasonic Sensor</a:t>
            </a:r>
          </a:p>
          <a:p>
            <a:pPr marL="0" indent="0">
              <a:buNone/>
            </a:pPr>
            <a:r>
              <a:rPr lang="en-US"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Water Pump</a:t>
            </a:r>
          </a:p>
          <a:p>
            <a:pPr marL="0" indent="0">
              <a:buNone/>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Relay(5v)  </a:t>
            </a:r>
          </a:p>
          <a:p>
            <a:pPr marL="0" indent="0">
              <a:buNone/>
            </a:pPr>
            <a:r>
              <a:rPr lang="en-US" dirty="0">
                <a:latin typeface="Arial" panose="020B0604020202020204" pitchFamily="34" charset="0"/>
                <a:cs typeface="Arial" panose="020B0604020202020204" pitchFamily="34" charset="0"/>
              </a:rPr>
              <a:t> </a:t>
            </a:r>
          </a:p>
        </p:txBody>
      </p:sp>
      <p:pic>
        <p:nvPicPr>
          <p:cNvPr id="4" name="Picture 3">
            <a:extLst>
              <a:ext uri="{FF2B5EF4-FFF2-40B4-BE49-F238E27FC236}">
                <a16:creationId xmlns:a16="http://schemas.microsoft.com/office/drawing/2014/main" id="{495DB748-6732-4465-9469-00CE5BD8FB9E}"/>
              </a:ext>
            </a:extLst>
          </p:cNvPr>
          <p:cNvPicPr>
            <a:picLocks noChangeAspect="1"/>
          </p:cNvPicPr>
          <p:nvPr/>
        </p:nvPicPr>
        <p:blipFill>
          <a:blip r:embed="rId2"/>
          <a:stretch>
            <a:fillRect/>
          </a:stretch>
        </p:blipFill>
        <p:spPr>
          <a:xfrm>
            <a:off x="2323042" y="854394"/>
            <a:ext cx="733805" cy="733805"/>
          </a:xfrm>
          <a:prstGeom prst="rect">
            <a:avLst/>
          </a:prstGeom>
        </p:spPr>
      </p:pic>
      <p:pic>
        <p:nvPicPr>
          <p:cNvPr id="5" name="Picture 4">
            <a:extLst>
              <a:ext uri="{FF2B5EF4-FFF2-40B4-BE49-F238E27FC236}">
                <a16:creationId xmlns:a16="http://schemas.microsoft.com/office/drawing/2014/main" id="{A011E7D1-4DBC-4B70-9BFE-9367DF8E1A77}"/>
              </a:ext>
            </a:extLst>
          </p:cNvPr>
          <p:cNvPicPr>
            <a:picLocks noChangeAspect="1"/>
          </p:cNvPicPr>
          <p:nvPr/>
        </p:nvPicPr>
        <p:blipFill>
          <a:blip r:embed="rId3"/>
          <a:stretch>
            <a:fillRect/>
          </a:stretch>
        </p:blipFill>
        <p:spPr>
          <a:xfrm>
            <a:off x="2555725" y="1722493"/>
            <a:ext cx="804735" cy="608230"/>
          </a:xfrm>
          <a:prstGeom prst="rect">
            <a:avLst/>
          </a:prstGeom>
        </p:spPr>
      </p:pic>
      <p:pic>
        <p:nvPicPr>
          <p:cNvPr id="6" name="Picture 5">
            <a:extLst>
              <a:ext uri="{FF2B5EF4-FFF2-40B4-BE49-F238E27FC236}">
                <a16:creationId xmlns:a16="http://schemas.microsoft.com/office/drawing/2014/main" id="{624FEAA7-DEF5-40E6-A51B-566DFA22EA83}"/>
              </a:ext>
            </a:extLst>
          </p:cNvPr>
          <p:cNvPicPr>
            <a:picLocks noChangeAspect="1"/>
          </p:cNvPicPr>
          <p:nvPr/>
        </p:nvPicPr>
        <p:blipFill>
          <a:blip r:embed="rId4"/>
          <a:stretch>
            <a:fillRect/>
          </a:stretch>
        </p:blipFill>
        <p:spPr>
          <a:xfrm>
            <a:off x="2224287" y="2538881"/>
            <a:ext cx="733805" cy="636217"/>
          </a:xfrm>
          <a:prstGeom prst="rect">
            <a:avLst/>
          </a:prstGeom>
        </p:spPr>
      </p:pic>
      <p:pic>
        <p:nvPicPr>
          <p:cNvPr id="7" name="Picture 6">
            <a:extLst>
              <a:ext uri="{FF2B5EF4-FFF2-40B4-BE49-F238E27FC236}">
                <a16:creationId xmlns:a16="http://schemas.microsoft.com/office/drawing/2014/main" id="{31C996AD-D9AC-4795-8C5B-D11DF6F2F90D}"/>
              </a:ext>
            </a:extLst>
          </p:cNvPr>
          <p:cNvPicPr>
            <a:picLocks noChangeAspect="1"/>
          </p:cNvPicPr>
          <p:nvPr/>
        </p:nvPicPr>
        <p:blipFill>
          <a:blip r:embed="rId5"/>
          <a:stretch>
            <a:fillRect/>
          </a:stretch>
        </p:blipFill>
        <p:spPr>
          <a:xfrm>
            <a:off x="1605039" y="3394534"/>
            <a:ext cx="936995" cy="530537"/>
          </a:xfrm>
          <a:prstGeom prst="rect">
            <a:avLst/>
          </a:prstGeom>
        </p:spPr>
      </p:pic>
      <p:pic>
        <p:nvPicPr>
          <p:cNvPr id="8" name="Picture 7">
            <a:extLst>
              <a:ext uri="{FF2B5EF4-FFF2-40B4-BE49-F238E27FC236}">
                <a16:creationId xmlns:a16="http://schemas.microsoft.com/office/drawing/2014/main" id="{B535876D-8669-4C17-8DAF-A6F215996D10}"/>
              </a:ext>
            </a:extLst>
          </p:cNvPr>
          <p:cNvPicPr>
            <a:picLocks noChangeAspect="1"/>
          </p:cNvPicPr>
          <p:nvPr/>
        </p:nvPicPr>
        <p:blipFill>
          <a:blip r:embed="rId6"/>
          <a:stretch>
            <a:fillRect/>
          </a:stretch>
        </p:blipFill>
        <p:spPr>
          <a:xfrm>
            <a:off x="3177253" y="3925071"/>
            <a:ext cx="908596" cy="908596"/>
          </a:xfrm>
          <a:prstGeom prst="rect">
            <a:avLst/>
          </a:prstGeom>
        </p:spPr>
      </p:pic>
      <p:pic>
        <p:nvPicPr>
          <p:cNvPr id="9" name="Picture 8">
            <a:extLst>
              <a:ext uri="{FF2B5EF4-FFF2-40B4-BE49-F238E27FC236}">
                <a16:creationId xmlns:a16="http://schemas.microsoft.com/office/drawing/2014/main" id="{E378C03A-AC21-4DC2-A6E7-C1F6CB759B13}"/>
              </a:ext>
            </a:extLst>
          </p:cNvPr>
          <p:cNvPicPr>
            <a:picLocks noChangeAspect="1"/>
          </p:cNvPicPr>
          <p:nvPr/>
        </p:nvPicPr>
        <p:blipFill>
          <a:blip r:embed="rId7"/>
          <a:stretch>
            <a:fillRect/>
          </a:stretch>
        </p:blipFill>
        <p:spPr>
          <a:xfrm>
            <a:off x="2323042" y="4610823"/>
            <a:ext cx="908596" cy="908596"/>
          </a:xfrm>
          <a:prstGeom prst="rect">
            <a:avLst/>
          </a:prstGeom>
        </p:spPr>
      </p:pic>
      <p:pic>
        <p:nvPicPr>
          <p:cNvPr id="10" name="Picture 9">
            <a:extLst>
              <a:ext uri="{FF2B5EF4-FFF2-40B4-BE49-F238E27FC236}">
                <a16:creationId xmlns:a16="http://schemas.microsoft.com/office/drawing/2014/main" id="{188C7B23-976A-4DEA-A5F5-5A4EF8CFB5AE}"/>
              </a:ext>
            </a:extLst>
          </p:cNvPr>
          <p:cNvPicPr>
            <a:picLocks noChangeAspect="1"/>
          </p:cNvPicPr>
          <p:nvPr/>
        </p:nvPicPr>
        <p:blipFill>
          <a:blip r:embed="rId8"/>
          <a:stretch>
            <a:fillRect/>
          </a:stretch>
        </p:blipFill>
        <p:spPr>
          <a:xfrm>
            <a:off x="1932787" y="5407558"/>
            <a:ext cx="1025306" cy="1025306"/>
          </a:xfrm>
          <a:prstGeom prst="rect">
            <a:avLst/>
          </a:prstGeom>
        </p:spPr>
      </p:pic>
      <p:pic>
        <p:nvPicPr>
          <p:cNvPr id="11" name="Picture 10">
            <a:extLst>
              <a:ext uri="{FF2B5EF4-FFF2-40B4-BE49-F238E27FC236}">
                <a16:creationId xmlns:a16="http://schemas.microsoft.com/office/drawing/2014/main" id="{526A56AF-F2EF-4844-B643-4915FAE65B08}"/>
              </a:ext>
            </a:extLst>
          </p:cNvPr>
          <p:cNvPicPr>
            <a:picLocks noChangeAspect="1"/>
          </p:cNvPicPr>
          <p:nvPr/>
        </p:nvPicPr>
        <p:blipFill>
          <a:blip r:embed="rId9"/>
          <a:stretch>
            <a:fillRect/>
          </a:stretch>
        </p:blipFill>
        <p:spPr>
          <a:xfrm>
            <a:off x="5550367" y="1121167"/>
            <a:ext cx="249602" cy="5736833"/>
          </a:xfrm>
          <a:prstGeom prst="rect">
            <a:avLst/>
          </a:prstGeom>
        </p:spPr>
      </p:pic>
      <p:sp>
        <p:nvSpPr>
          <p:cNvPr id="16" name="TextBox 15">
            <a:extLst>
              <a:ext uri="{FF2B5EF4-FFF2-40B4-BE49-F238E27FC236}">
                <a16:creationId xmlns:a16="http://schemas.microsoft.com/office/drawing/2014/main" id="{F637D7A0-1D3E-46A0-BE22-33F4E24A568B}"/>
              </a:ext>
            </a:extLst>
          </p:cNvPr>
          <p:cNvSpPr txBox="1"/>
          <p:nvPr/>
        </p:nvSpPr>
        <p:spPr>
          <a:xfrm>
            <a:off x="6368793" y="1869058"/>
            <a:ext cx="2137124"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Adafruit Cloud</a:t>
            </a:r>
          </a:p>
        </p:txBody>
      </p:sp>
      <p:pic>
        <p:nvPicPr>
          <p:cNvPr id="1028" name="Picture 4" descr="Welcome to Adafruit IO">
            <a:extLst>
              <a:ext uri="{FF2B5EF4-FFF2-40B4-BE49-F238E27FC236}">
                <a16:creationId xmlns:a16="http://schemas.microsoft.com/office/drawing/2014/main" id="{64DD7C1D-02E2-4976-894F-1C6C89425D7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047945" y="1588199"/>
            <a:ext cx="1245980" cy="845312"/>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8FB8D9F-9B3F-4920-BBAD-B294E59FF7C9}"/>
              </a:ext>
            </a:extLst>
          </p:cNvPr>
          <p:cNvSpPr txBox="1"/>
          <p:nvPr/>
        </p:nvSpPr>
        <p:spPr>
          <a:xfrm>
            <a:off x="6368793" y="3198167"/>
            <a:ext cx="1697772"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IFTTT APP</a:t>
            </a:r>
          </a:p>
        </p:txBody>
      </p:sp>
      <p:pic>
        <p:nvPicPr>
          <p:cNvPr id="18" name="Picture 17">
            <a:extLst>
              <a:ext uri="{FF2B5EF4-FFF2-40B4-BE49-F238E27FC236}">
                <a16:creationId xmlns:a16="http://schemas.microsoft.com/office/drawing/2014/main" id="{144948F9-8EE4-42C7-BF60-F6CAB8A36C54}"/>
              </a:ext>
            </a:extLst>
          </p:cNvPr>
          <p:cNvPicPr>
            <a:picLocks noChangeAspect="1"/>
          </p:cNvPicPr>
          <p:nvPr/>
        </p:nvPicPr>
        <p:blipFill>
          <a:blip r:embed="rId11"/>
          <a:stretch>
            <a:fillRect/>
          </a:stretch>
        </p:blipFill>
        <p:spPr>
          <a:xfrm>
            <a:off x="8818628" y="2906811"/>
            <a:ext cx="1859441" cy="975445"/>
          </a:xfrm>
          <a:prstGeom prst="rect">
            <a:avLst/>
          </a:prstGeom>
        </p:spPr>
      </p:pic>
      <p:sp>
        <p:nvSpPr>
          <p:cNvPr id="19" name="TextBox 18">
            <a:extLst>
              <a:ext uri="{FF2B5EF4-FFF2-40B4-BE49-F238E27FC236}">
                <a16:creationId xmlns:a16="http://schemas.microsoft.com/office/drawing/2014/main" id="{973A9FFD-C6B5-4191-B2F7-4956D5C02AB8}"/>
              </a:ext>
            </a:extLst>
          </p:cNvPr>
          <p:cNvSpPr txBox="1"/>
          <p:nvPr/>
        </p:nvSpPr>
        <p:spPr>
          <a:xfrm>
            <a:off x="6368793" y="4636545"/>
            <a:ext cx="1845377"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Arduino IDE</a:t>
            </a:r>
          </a:p>
        </p:txBody>
      </p:sp>
      <p:pic>
        <p:nvPicPr>
          <p:cNvPr id="20" name="Picture 19">
            <a:extLst>
              <a:ext uri="{FF2B5EF4-FFF2-40B4-BE49-F238E27FC236}">
                <a16:creationId xmlns:a16="http://schemas.microsoft.com/office/drawing/2014/main" id="{FCF3E900-3BD2-4F63-919B-AA1D35238F46}"/>
              </a:ext>
            </a:extLst>
          </p:cNvPr>
          <p:cNvPicPr>
            <a:picLocks noChangeAspect="1"/>
          </p:cNvPicPr>
          <p:nvPr/>
        </p:nvPicPr>
        <p:blipFill>
          <a:blip r:embed="rId12"/>
          <a:stretch>
            <a:fillRect/>
          </a:stretch>
        </p:blipFill>
        <p:spPr>
          <a:xfrm>
            <a:off x="9271000" y="4313722"/>
            <a:ext cx="955752" cy="1091279"/>
          </a:xfrm>
          <a:prstGeom prst="rect">
            <a:avLst/>
          </a:prstGeom>
        </p:spPr>
      </p:pic>
      <p:sp>
        <p:nvSpPr>
          <p:cNvPr id="22" name="TextBox 21">
            <a:extLst>
              <a:ext uri="{FF2B5EF4-FFF2-40B4-BE49-F238E27FC236}">
                <a16:creationId xmlns:a16="http://schemas.microsoft.com/office/drawing/2014/main" id="{FC55408C-FA77-406D-84E5-70827BD8787C}"/>
              </a:ext>
            </a:extLst>
          </p:cNvPr>
          <p:cNvSpPr txBox="1"/>
          <p:nvPr/>
        </p:nvSpPr>
        <p:spPr>
          <a:xfrm>
            <a:off x="6367958" y="6053846"/>
            <a:ext cx="1983235"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Embedded C</a:t>
            </a:r>
          </a:p>
        </p:txBody>
      </p:sp>
      <p:pic>
        <p:nvPicPr>
          <p:cNvPr id="23" name="Picture 22">
            <a:extLst>
              <a:ext uri="{FF2B5EF4-FFF2-40B4-BE49-F238E27FC236}">
                <a16:creationId xmlns:a16="http://schemas.microsoft.com/office/drawing/2014/main" id="{BCA37819-756F-40B0-BF3F-C6543EC13B63}"/>
              </a:ext>
            </a:extLst>
          </p:cNvPr>
          <p:cNvPicPr>
            <a:picLocks noChangeAspect="1"/>
          </p:cNvPicPr>
          <p:nvPr/>
        </p:nvPicPr>
        <p:blipFill>
          <a:blip r:embed="rId13"/>
          <a:stretch>
            <a:fillRect/>
          </a:stretch>
        </p:blipFill>
        <p:spPr>
          <a:xfrm>
            <a:off x="8977138" y="5709134"/>
            <a:ext cx="1700931" cy="914479"/>
          </a:xfrm>
          <a:prstGeom prst="rect">
            <a:avLst/>
          </a:prstGeom>
        </p:spPr>
      </p:pic>
    </p:spTree>
    <p:extLst>
      <p:ext uri="{BB962C8B-B14F-4D97-AF65-F5344CB8AC3E}">
        <p14:creationId xmlns:p14="http://schemas.microsoft.com/office/powerpoint/2010/main" val="2084851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3B5DA9-F026-42C5-B9FF-5FE967376612}"/>
              </a:ext>
            </a:extLst>
          </p:cNvPr>
          <p:cNvSpPr>
            <a:spLocks noGrp="1"/>
          </p:cNvSpPr>
          <p:nvPr>
            <p:ph type="title"/>
          </p:nvPr>
        </p:nvSpPr>
        <p:spPr>
          <a:xfrm>
            <a:off x="236908" y="88327"/>
            <a:ext cx="3812944" cy="655549"/>
          </a:xfrm>
        </p:spPr>
        <p:txBody>
          <a:bodyPr anchor="b">
            <a:normAutofit/>
          </a:bodyPr>
          <a:lstStyle/>
          <a:p>
            <a:r>
              <a:rPr lang="en-US" sz="4000" dirty="0"/>
              <a:t>Ultrasonic Sensor</a:t>
            </a:r>
          </a:p>
        </p:txBody>
      </p:sp>
      <p:sp>
        <p:nvSpPr>
          <p:cNvPr id="3" name="Content Placeholder 2">
            <a:extLst>
              <a:ext uri="{FF2B5EF4-FFF2-40B4-BE49-F238E27FC236}">
                <a16:creationId xmlns:a16="http://schemas.microsoft.com/office/drawing/2014/main" id="{AFCCD1B2-A478-438D-B8C6-12F2817C1C2B}"/>
              </a:ext>
            </a:extLst>
          </p:cNvPr>
          <p:cNvSpPr>
            <a:spLocks noGrp="1"/>
          </p:cNvSpPr>
          <p:nvPr>
            <p:ph idx="1"/>
          </p:nvPr>
        </p:nvSpPr>
        <p:spPr>
          <a:xfrm>
            <a:off x="266404" y="697141"/>
            <a:ext cx="5898941" cy="6318608"/>
          </a:xfrm>
        </p:spPr>
        <p:txBody>
          <a:bodyPr anchor="t">
            <a:normAutofit fontScale="47500" lnSpcReduction="20000"/>
          </a:bodyPr>
          <a:lstStyle/>
          <a:p>
            <a:pPr marL="0" indent="0">
              <a:buNone/>
            </a:pPr>
            <a:r>
              <a:rPr lang="en-US" sz="5100" dirty="0">
                <a:latin typeface="Arial" panose="020B0604020202020204" pitchFamily="34" charset="0"/>
                <a:cs typeface="Arial" panose="020B0604020202020204" pitchFamily="34" charset="0"/>
              </a:rPr>
              <a:t>Pins</a:t>
            </a:r>
            <a:r>
              <a:rPr lang="en-US" sz="5100" dirty="0"/>
              <a:t>:</a:t>
            </a:r>
          </a:p>
          <a:p>
            <a:r>
              <a:rPr lang="en-US" sz="4200" dirty="0">
                <a:latin typeface="Arial" panose="020B0604020202020204" pitchFamily="34" charset="0"/>
                <a:cs typeface="Arial" panose="020B0604020202020204" pitchFamily="34" charset="0"/>
              </a:rPr>
              <a:t>1. </a:t>
            </a:r>
            <a:r>
              <a:rPr lang="en-US" sz="4200" dirty="0" err="1">
                <a:latin typeface="Arial" panose="020B0604020202020204" pitchFamily="34" charset="0"/>
                <a:cs typeface="Arial" panose="020B0604020202020204" pitchFamily="34" charset="0"/>
              </a:rPr>
              <a:t>Vcc</a:t>
            </a:r>
            <a:r>
              <a:rPr lang="en-US" sz="4200" dirty="0">
                <a:latin typeface="Arial" panose="020B0604020202020204" pitchFamily="34" charset="0"/>
                <a:cs typeface="Arial" panose="020B0604020202020204" pitchFamily="34" charset="0"/>
              </a:rPr>
              <a:t>- Used to power the sensor, generally the operating voltage is +5v. </a:t>
            </a:r>
          </a:p>
          <a:p>
            <a:r>
              <a:rPr lang="en-US" sz="4200" dirty="0">
                <a:latin typeface="Arial" panose="020B0604020202020204" pitchFamily="34" charset="0"/>
                <a:cs typeface="Arial" panose="020B0604020202020204" pitchFamily="34" charset="0"/>
              </a:rPr>
              <a:t>2. Ground- Connects the module to the system ground. </a:t>
            </a:r>
          </a:p>
          <a:p>
            <a:r>
              <a:rPr lang="en-US" sz="4200" dirty="0">
                <a:latin typeface="Arial" panose="020B0604020202020204" pitchFamily="34" charset="0"/>
                <a:cs typeface="Arial" panose="020B0604020202020204" pitchFamily="34" charset="0"/>
              </a:rPr>
              <a:t>3. Trig-This pin has to be kept high for 10ms to initialize measurement by sending us waves.</a:t>
            </a:r>
          </a:p>
          <a:p>
            <a:r>
              <a:rPr lang="en-US" sz="4200" dirty="0">
                <a:latin typeface="Arial" panose="020B0604020202020204" pitchFamily="34" charset="0"/>
                <a:cs typeface="Arial" panose="020B0604020202020204" pitchFamily="34" charset="0"/>
              </a:rPr>
              <a:t>4.Echo-Output pin. Goes high for a time period which is equal to time taken for the wave to travel back.</a:t>
            </a:r>
          </a:p>
          <a:p>
            <a:pPr marL="0" indent="0">
              <a:buNone/>
            </a:pPr>
            <a:r>
              <a:rPr lang="en-US" sz="5100" dirty="0">
                <a:latin typeface="Arial" panose="020B0604020202020204" pitchFamily="34" charset="0"/>
                <a:cs typeface="Arial" panose="020B0604020202020204" pitchFamily="34" charset="0"/>
              </a:rPr>
              <a:t>Working Principle:</a:t>
            </a:r>
          </a:p>
          <a:p>
            <a:pPr fontAlgn="base"/>
            <a:r>
              <a:rPr lang="en-US" sz="4200" b="0" i="0" dirty="0">
                <a:effectLst/>
                <a:latin typeface="Arial" panose="020B0604020202020204" pitchFamily="34" charset="0"/>
                <a:cs typeface="Arial" panose="020B0604020202020204" pitchFamily="34" charset="0"/>
              </a:rPr>
              <a:t>Basic principal of ultrasonic distance measurement is based on ECHO. When sound waves are transmitted in environment then they return back to the origin as ECHO after striking on any obstacle.</a:t>
            </a:r>
          </a:p>
          <a:p>
            <a:pPr fontAlgn="base"/>
            <a:r>
              <a:rPr lang="en-US" sz="4200" b="0" i="0" dirty="0">
                <a:effectLst/>
                <a:latin typeface="Arial" panose="020B0604020202020204" pitchFamily="34" charset="0"/>
                <a:cs typeface="Arial" panose="020B0604020202020204" pitchFamily="34" charset="0"/>
              </a:rPr>
              <a:t>So we have to only calculate its travelling time of both sounds means outgoing time and returning time to origin after striking on any obstacle. And after some calculation we can get a result that is the distance. This concept is used in our water controller project where the water motor pump is automatically turned on when water level in the tank becomes low.</a:t>
            </a:r>
          </a:p>
          <a:p>
            <a:pPr marL="0" indent="0">
              <a:buNone/>
            </a:pPr>
            <a:endParaRPr lang="en-US" sz="1000" dirty="0">
              <a:latin typeface="Arial" panose="020B0604020202020204" pitchFamily="34" charset="0"/>
              <a:cs typeface="Arial" panose="020B0604020202020204" pitchFamily="34" charset="0"/>
            </a:endParaRPr>
          </a:p>
        </p:txBody>
      </p:sp>
      <p:cxnSp>
        <p:nvCxnSpPr>
          <p:cNvPr id="11" name="Straight Connector 10">
            <a:extLst>
              <a:ext uri="{FF2B5EF4-FFF2-40B4-BE49-F238E27FC236}">
                <a16:creationId xmlns:a16="http://schemas.microsoft.com/office/drawing/2014/main" id="{CF8F36E2-BBE5-43FE-822F-AD8CAE08C0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8597"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4B8E11B5-4519-48C5-80C7-038C876EADA4}"/>
              </a:ext>
            </a:extLst>
          </p:cNvPr>
          <p:cNvPicPr>
            <a:picLocks noChangeAspect="1"/>
          </p:cNvPicPr>
          <p:nvPr/>
        </p:nvPicPr>
        <p:blipFill rotWithShape="1">
          <a:blip r:embed="rId2"/>
          <a:srcRect l="3587" r="7053" b="3"/>
          <a:stretch/>
        </p:blipFill>
        <p:spPr>
          <a:xfrm>
            <a:off x="6749145" y="573678"/>
            <a:ext cx="5103206" cy="5710645"/>
          </a:xfrm>
          <a:prstGeom prst="rect">
            <a:avLst/>
          </a:prstGeom>
        </p:spPr>
      </p:pic>
    </p:spTree>
    <p:extLst>
      <p:ext uri="{BB962C8B-B14F-4D97-AF65-F5344CB8AC3E}">
        <p14:creationId xmlns:p14="http://schemas.microsoft.com/office/powerpoint/2010/main" val="4137486845"/>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C55878B-38D2-4BD4-AA22-3EFE2EC7B664}"/>
              </a:ext>
            </a:extLst>
          </p:cNvPr>
          <p:cNvSpPr>
            <a:spLocks noGrp="1"/>
          </p:cNvSpPr>
          <p:nvPr>
            <p:ph type="title"/>
          </p:nvPr>
        </p:nvSpPr>
        <p:spPr>
          <a:xfrm>
            <a:off x="139325" y="115039"/>
            <a:ext cx="5469896" cy="696620"/>
          </a:xfrm>
        </p:spPr>
        <p:txBody>
          <a:bodyPr vert="horz" lIns="91440" tIns="45720" rIns="91440" bIns="45720" rtlCol="0" anchor="ctr">
            <a:normAutofit/>
          </a:bodyPr>
          <a:lstStyle/>
          <a:p>
            <a:r>
              <a:rPr lang="en-US" sz="4000" dirty="0" err="1">
                <a:latin typeface="Arial" panose="020B0604020202020204" pitchFamily="34" charset="0"/>
                <a:cs typeface="Arial" panose="020B0604020202020204" pitchFamily="34" charset="0"/>
              </a:rPr>
              <a:t>NodeMCU</a:t>
            </a:r>
            <a:r>
              <a:rPr lang="en-US" sz="4000" dirty="0">
                <a:latin typeface="Arial" panose="020B0604020202020204" pitchFamily="34" charset="0"/>
                <a:cs typeface="Arial" panose="020B0604020202020204" pitchFamily="34" charset="0"/>
              </a:rPr>
              <a:t>(ESP8266</a:t>
            </a:r>
            <a:r>
              <a:rPr lang="en-US" sz="4000" dirty="0"/>
              <a:t>)</a:t>
            </a:r>
          </a:p>
        </p:txBody>
      </p:sp>
      <p:sp>
        <p:nvSpPr>
          <p:cNvPr id="5" name="Content Placeholder 2">
            <a:extLst>
              <a:ext uri="{FF2B5EF4-FFF2-40B4-BE49-F238E27FC236}">
                <a16:creationId xmlns:a16="http://schemas.microsoft.com/office/drawing/2014/main" id="{7CC89B29-1298-424A-9D01-B8D395E14B87}"/>
              </a:ext>
            </a:extLst>
          </p:cNvPr>
          <p:cNvSpPr txBox="1">
            <a:spLocks/>
          </p:cNvSpPr>
          <p:nvPr/>
        </p:nvSpPr>
        <p:spPr>
          <a:xfrm>
            <a:off x="139325" y="811659"/>
            <a:ext cx="5213511" cy="2219454"/>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err="1">
                <a:latin typeface="Arial" panose="020B0604020202020204" pitchFamily="34" charset="0"/>
                <a:cs typeface="Arial" panose="020B0604020202020204" pitchFamily="34" charset="0"/>
              </a:rPr>
              <a:t>NodeMCU</a:t>
            </a:r>
            <a:r>
              <a:rPr lang="en-US" sz="2400" dirty="0">
                <a:latin typeface="Arial" panose="020B0604020202020204" pitchFamily="34" charset="0"/>
                <a:cs typeface="Arial" panose="020B0604020202020204" pitchFamily="34" charset="0"/>
              </a:rPr>
              <a:t> is a low-cost open source IOT </a:t>
            </a:r>
            <a:r>
              <a:rPr lang="en-US" sz="2400" dirty="0" err="1">
                <a:latin typeface="Arial" panose="020B0604020202020204" pitchFamily="34" charset="0"/>
                <a:cs typeface="Arial" panose="020B0604020202020204" pitchFamily="34" charset="0"/>
              </a:rPr>
              <a:t>platform.It</a:t>
            </a:r>
            <a:r>
              <a:rPr lang="en-US" sz="2400" dirty="0">
                <a:latin typeface="Arial" panose="020B0604020202020204" pitchFamily="34" charset="0"/>
                <a:cs typeface="Arial" panose="020B0604020202020204" pitchFamily="34" charset="0"/>
              </a:rPr>
              <a:t> initially included firmware which runs on the ESP8266 WIFI Module from </a:t>
            </a:r>
            <a:r>
              <a:rPr lang="en-US" sz="2400" dirty="0" err="1">
                <a:latin typeface="Arial" panose="020B0604020202020204" pitchFamily="34" charset="0"/>
                <a:cs typeface="Arial" panose="020B0604020202020204" pitchFamily="34" charset="0"/>
              </a:rPr>
              <a:t>Espressif</a:t>
            </a:r>
            <a:r>
              <a:rPr lang="en-US" sz="2400" dirty="0">
                <a:latin typeface="Arial" panose="020B0604020202020204" pitchFamily="34" charset="0"/>
                <a:cs typeface="Arial" panose="020B0604020202020204" pitchFamily="34" charset="0"/>
              </a:rPr>
              <a:t> Systems, and hardware which was based on the ESP-12 </a:t>
            </a:r>
            <a:r>
              <a:rPr lang="en-US" sz="2400" dirty="0" err="1">
                <a:latin typeface="Arial" panose="020B0604020202020204" pitchFamily="34" charset="0"/>
                <a:cs typeface="Arial" panose="020B0604020202020204" pitchFamily="34" charset="0"/>
              </a:rPr>
              <a:t>module.Later</a:t>
            </a:r>
            <a:r>
              <a:rPr lang="en-US" sz="2400" dirty="0">
                <a:latin typeface="Arial" panose="020B0604020202020204" pitchFamily="34" charset="0"/>
                <a:cs typeface="Arial" panose="020B0604020202020204" pitchFamily="34" charset="0"/>
              </a:rPr>
              <a:t>, support for the ESP32 32-bit MCU was added</a:t>
            </a:r>
            <a:r>
              <a:rPr lang="en-US" sz="2400" dirty="0"/>
              <a:t>.</a:t>
            </a:r>
          </a:p>
        </p:txBody>
      </p:sp>
      <p:sp>
        <p:nvSpPr>
          <p:cNvPr id="18" name="Freeform: Shape 13">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Content Placeholder 8">
            <a:extLst>
              <a:ext uri="{FF2B5EF4-FFF2-40B4-BE49-F238E27FC236}">
                <a16:creationId xmlns:a16="http://schemas.microsoft.com/office/drawing/2014/main" id="{14FF9A65-465F-471B-900A-4019AB5FA397}"/>
              </a:ext>
            </a:extLst>
          </p:cNvPr>
          <p:cNvPicPr>
            <a:picLocks noGrp="1" noChangeAspect="1"/>
          </p:cNvPicPr>
          <p:nvPr>
            <p:ph idx="1"/>
          </p:nvPr>
        </p:nvPicPr>
        <p:blipFill rotWithShape="1">
          <a:blip r:embed="rId2"/>
          <a:srcRect r="16" b="-2"/>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7" name="Title 1">
            <a:extLst>
              <a:ext uri="{FF2B5EF4-FFF2-40B4-BE49-F238E27FC236}">
                <a16:creationId xmlns:a16="http://schemas.microsoft.com/office/drawing/2014/main" id="{A186C775-F556-4FE5-BCC6-C8A09E233D53}"/>
              </a:ext>
            </a:extLst>
          </p:cNvPr>
          <p:cNvSpPr txBox="1">
            <a:spLocks/>
          </p:cNvSpPr>
          <p:nvPr/>
        </p:nvSpPr>
        <p:spPr>
          <a:xfrm>
            <a:off x="139325" y="3606228"/>
            <a:ext cx="4401853" cy="6491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000" dirty="0">
                <a:latin typeface="Arial" panose="020B0604020202020204" pitchFamily="34" charset="0"/>
                <a:cs typeface="Arial" panose="020B0604020202020204" pitchFamily="34" charset="0"/>
              </a:rPr>
              <a:t>ADAFRUIT Cloud</a:t>
            </a:r>
          </a:p>
        </p:txBody>
      </p:sp>
      <p:sp>
        <p:nvSpPr>
          <p:cNvPr id="8" name="Content Placeholder 2">
            <a:extLst>
              <a:ext uri="{FF2B5EF4-FFF2-40B4-BE49-F238E27FC236}">
                <a16:creationId xmlns:a16="http://schemas.microsoft.com/office/drawing/2014/main" id="{E37E70A7-BA51-4F33-943A-61480D754E18}"/>
              </a:ext>
            </a:extLst>
          </p:cNvPr>
          <p:cNvSpPr txBox="1">
            <a:spLocks/>
          </p:cNvSpPr>
          <p:nvPr/>
        </p:nvSpPr>
        <p:spPr>
          <a:xfrm>
            <a:off x="139325" y="4217477"/>
            <a:ext cx="6477000" cy="231741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sz="2400" b="0" i="0" dirty="0">
                <a:effectLst/>
                <a:latin typeface="Arial" panose="020B0604020202020204" pitchFamily="34" charset="0"/>
                <a:cs typeface="Arial" panose="020B0604020202020204" pitchFamily="34" charset="0"/>
              </a:rPr>
              <a:t>Adafruit.io is a cloud service- that just means we run it for you and you don't have to manage it. You can connect to it over the Internet. It's meant primarily for storing and then retrieving data but it can do a lot more than just that!</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13062415"/>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72AB2DD-C38A-4ABB-8E80-B30C58774337}"/>
              </a:ext>
            </a:extLst>
          </p:cNvPr>
          <p:cNvSpPr>
            <a:spLocks noGrp="1"/>
          </p:cNvSpPr>
          <p:nvPr>
            <p:ph type="title"/>
          </p:nvPr>
        </p:nvSpPr>
        <p:spPr>
          <a:xfrm>
            <a:off x="804671" y="640263"/>
            <a:ext cx="3284331" cy="5254510"/>
          </a:xfrm>
        </p:spPr>
        <p:txBody>
          <a:bodyPr>
            <a:normAutofit/>
          </a:bodyPr>
          <a:lstStyle/>
          <a:p>
            <a:r>
              <a:rPr lang="en-US">
                <a:latin typeface="Arial" panose="020B0604020202020204" pitchFamily="34" charset="0"/>
                <a:cs typeface="Arial" panose="020B0604020202020204" pitchFamily="34" charset="0"/>
              </a:rPr>
              <a:t>Working Principle</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41D69DB2-597C-4662-A877-D25D7BA13918}"/>
              </a:ext>
            </a:extLst>
          </p:cNvPr>
          <p:cNvSpPr>
            <a:spLocks noGrp="1"/>
          </p:cNvSpPr>
          <p:nvPr>
            <p:ph idx="1"/>
          </p:nvPr>
        </p:nvSpPr>
        <p:spPr>
          <a:xfrm>
            <a:off x="4892149" y="-128427"/>
            <a:ext cx="7210808" cy="6858000"/>
          </a:xfrm>
        </p:spPr>
        <p:txBody>
          <a:bodyPr anchor="ctr">
            <a:normAutofit/>
          </a:bodyPr>
          <a:lstStyle/>
          <a:p>
            <a:r>
              <a:rPr lang="en-US" sz="2400" b="0" i="0" dirty="0">
                <a:solidFill>
                  <a:schemeClr val="bg1"/>
                </a:solidFill>
                <a:effectLst/>
                <a:latin typeface="Arial" panose="020B0604020202020204" pitchFamily="34" charset="0"/>
                <a:cs typeface="Arial" panose="020B0604020202020204" pitchFamily="34" charset="0"/>
              </a:rPr>
              <a:t>Working of this project is very simple I have used Ultrasonic sensor module which sends the sound waves in the water tank and detects reflection of sound waves that is ECHO. First of all I need to trigger the ultrasonic sensor module to transmit signal by using Arduino and then wait to receive ECHO. Arduino reads the time between triggering and received ECHO. </a:t>
            </a:r>
          </a:p>
          <a:p>
            <a:r>
              <a:rPr lang="en-US" sz="2400" dirty="0">
                <a:solidFill>
                  <a:schemeClr val="bg1"/>
                </a:solidFill>
                <a:latin typeface="Arial" panose="020B0604020202020204" pitchFamily="34" charset="0"/>
                <a:cs typeface="Arial" panose="020B0604020202020204" pitchFamily="34" charset="0"/>
              </a:rPr>
              <a:t>Once the water level of the tank has been measured , the microcontroller can easily operate the water pump with the help of relay to fill up the water tank up-to the level we want. </a:t>
            </a:r>
          </a:p>
          <a:p>
            <a:r>
              <a:rPr lang="en-US" sz="2400" dirty="0">
                <a:solidFill>
                  <a:schemeClr val="bg1"/>
                </a:solidFill>
                <a:latin typeface="Arial" panose="020B0604020202020204" pitchFamily="34" charset="0"/>
                <a:cs typeface="Arial" panose="020B0604020202020204" pitchFamily="34" charset="0"/>
              </a:rPr>
              <a:t>We have added an alarming system with the help of IOT and the required </a:t>
            </a:r>
            <a:r>
              <a:rPr lang="en-US" sz="2400" dirty="0" err="1">
                <a:solidFill>
                  <a:schemeClr val="bg1"/>
                </a:solidFill>
                <a:latin typeface="Arial" panose="020B0604020202020204" pitchFamily="34" charset="0"/>
                <a:cs typeface="Arial" panose="020B0604020202020204" pitchFamily="34" charset="0"/>
              </a:rPr>
              <a:t>softwares</a:t>
            </a:r>
            <a:r>
              <a:rPr lang="en-US" sz="2400" dirty="0">
                <a:solidFill>
                  <a:schemeClr val="bg1"/>
                </a:solidFill>
                <a:latin typeface="Arial" panose="020B0604020202020204" pitchFamily="34" charset="0"/>
                <a:cs typeface="Arial" panose="020B0604020202020204" pitchFamily="34" charset="0"/>
              </a:rPr>
              <a:t> in case their occurs any kind of malfunction in our system which can lead to a greater loss of domestic water wastage</a:t>
            </a:r>
            <a:r>
              <a:rPr lang="en-US" sz="2400" dirty="0">
                <a:solidFill>
                  <a:schemeClr val="bg1"/>
                </a:solidFill>
                <a:latin typeface="Open Sans"/>
              </a:rPr>
              <a:t>.</a:t>
            </a:r>
            <a:endParaRPr lang="en-US" sz="2400" dirty="0">
              <a:solidFill>
                <a:schemeClr val="bg1"/>
              </a:solidFill>
            </a:endParaRPr>
          </a:p>
        </p:txBody>
      </p:sp>
    </p:spTree>
    <p:extLst>
      <p:ext uri="{BB962C8B-B14F-4D97-AF65-F5344CB8AC3E}">
        <p14:creationId xmlns:p14="http://schemas.microsoft.com/office/powerpoint/2010/main" val="2163367350"/>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29">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1">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CF8585-F80B-4198-8A25-4E97B85F8164}"/>
              </a:ext>
            </a:extLst>
          </p:cNvPr>
          <p:cNvSpPr>
            <a:spLocks noGrp="1"/>
          </p:cNvSpPr>
          <p:nvPr>
            <p:ph type="title"/>
          </p:nvPr>
        </p:nvSpPr>
        <p:spPr>
          <a:xfrm>
            <a:off x="767290" y="1780661"/>
            <a:ext cx="3582073" cy="1463472"/>
          </a:xfrm>
        </p:spPr>
        <p:txBody>
          <a:bodyPr anchor="t">
            <a:normAutofit/>
          </a:bodyPr>
          <a:lstStyle/>
          <a:p>
            <a:r>
              <a:rPr lang="en-US" sz="4800">
                <a:solidFill>
                  <a:schemeClr val="bg1"/>
                </a:solidFill>
                <a:latin typeface="Arial" panose="020B0604020202020204" pitchFamily="34" charset="0"/>
                <a:cs typeface="Arial" panose="020B0604020202020204" pitchFamily="34" charset="0"/>
              </a:rPr>
              <a:t>Circuit Diagram</a:t>
            </a:r>
          </a:p>
        </p:txBody>
      </p:sp>
      <p:grpSp>
        <p:nvGrpSpPr>
          <p:cNvPr id="40" name="Group 33">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41"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42"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5" name="Content Placeholder 4">
            <a:extLst>
              <a:ext uri="{FF2B5EF4-FFF2-40B4-BE49-F238E27FC236}">
                <a16:creationId xmlns:a16="http://schemas.microsoft.com/office/drawing/2014/main" id="{14310117-BA93-44B6-B573-375DEF092E19}"/>
              </a:ext>
            </a:extLst>
          </p:cNvPr>
          <p:cNvPicPr>
            <a:picLocks noChangeAspect="1"/>
          </p:cNvPicPr>
          <p:nvPr/>
        </p:nvPicPr>
        <p:blipFill>
          <a:blip r:embed="rId2"/>
          <a:stretch>
            <a:fillRect/>
          </a:stretch>
        </p:blipFill>
        <p:spPr>
          <a:xfrm>
            <a:off x="5116653" y="1166934"/>
            <a:ext cx="6656812" cy="5086104"/>
          </a:xfrm>
          <a:prstGeom prst="rect">
            <a:avLst/>
          </a:prstGeom>
        </p:spPr>
      </p:pic>
    </p:spTree>
    <p:extLst>
      <p:ext uri="{BB962C8B-B14F-4D97-AF65-F5344CB8AC3E}">
        <p14:creationId xmlns:p14="http://schemas.microsoft.com/office/powerpoint/2010/main" val="2670100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1" name="Content Placeholder 2">
            <a:extLst>
              <a:ext uri="{FF2B5EF4-FFF2-40B4-BE49-F238E27FC236}">
                <a16:creationId xmlns:a16="http://schemas.microsoft.com/office/drawing/2014/main" id="{C2DBF15E-4B8E-4D9E-A67E-621761A8B9ED}"/>
              </a:ext>
            </a:extLst>
          </p:cNvPr>
          <p:cNvGraphicFramePr>
            <a:graphicFrameLocks noGrp="1"/>
          </p:cNvGraphicFramePr>
          <p:nvPr>
            <p:ph idx="1"/>
            <p:extLst>
              <p:ext uri="{D42A27DB-BD31-4B8C-83A1-F6EECF244321}">
                <p14:modId xmlns:p14="http://schemas.microsoft.com/office/powerpoint/2010/main" val="1483323448"/>
              </p:ext>
            </p:extLst>
          </p:nvPr>
        </p:nvGraphicFramePr>
        <p:xfrm>
          <a:off x="4780496" y="113016"/>
          <a:ext cx="7260816" cy="66371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descr="Offshore production platform">
            <a:extLst>
              <a:ext uri="{FF2B5EF4-FFF2-40B4-BE49-F238E27FC236}">
                <a16:creationId xmlns:a16="http://schemas.microsoft.com/office/drawing/2014/main" id="{5AD4373F-AFB7-48F8-B92C-296818A395A5}"/>
              </a:ext>
            </a:extLst>
          </p:cNvPr>
          <p:cNvPicPr>
            <a:picLocks noChangeAspect="1"/>
          </p:cNvPicPr>
          <p:nvPr/>
        </p:nvPicPr>
        <p:blipFill rotWithShape="1">
          <a:blip r:embed="rId7"/>
          <a:srcRect l="22354" r="29823" b="-1"/>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5D8AB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58204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TotalTime>
  <Words>716</Words>
  <Application>Microsoft Office PowerPoint</Application>
  <PresentationFormat>Widescreen</PresentationFormat>
  <Paragraphs>56</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Open Sans</vt:lpstr>
      <vt:lpstr>Office Theme</vt:lpstr>
      <vt:lpstr>ADVANCED WATER PUMP SYSTEM</vt:lpstr>
      <vt:lpstr>PowerPoint Presentation</vt:lpstr>
      <vt:lpstr>What is IOT ?</vt:lpstr>
      <vt:lpstr>PowerPoint Presentation</vt:lpstr>
      <vt:lpstr>Ultrasonic Sensor</vt:lpstr>
      <vt:lpstr>NodeMCU(ESP8266)</vt:lpstr>
      <vt:lpstr>Working Principle</vt:lpstr>
      <vt:lpstr>Circuit Diagram</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Shuvagata Bhattacherjee</dc:creator>
  <cp:lastModifiedBy>Shuvagata Bhattacherjee</cp:lastModifiedBy>
  <cp:revision>3</cp:revision>
  <dcterms:created xsi:type="dcterms:W3CDTF">2021-02-25T11:30:10Z</dcterms:created>
  <dcterms:modified xsi:type="dcterms:W3CDTF">2021-03-08T05:34:39Z</dcterms:modified>
</cp:coreProperties>
</file>

<file path=docProps/thumbnail.jpeg>
</file>